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48" r:id="rId5"/>
  </p:sldMasterIdLst>
  <p:notesMasterIdLst>
    <p:notesMasterId r:id="rId30"/>
  </p:notesMasterIdLst>
  <p:sldIdLst>
    <p:sldId id="256" r:id="rId6"/>
    <p:sldId id="266" r:id="rId7"/>
    <p:sldId id="283" r:id="rId8"/>
    <p:sldId id="286" r:id="rId9"/>
    <p:sldId id="268" r:id="rId10"/>
    <p:sldId id="269" r:id="rId11"/>
    <p:sldId id="281" r:id="rId12"/>
    <p:sldId id="264" r:id="rId13"/>
    <p:sldId id="262" r:id="rId14"/>
    <p:sldId id="288" r:id="rId15"/>
    <p:sldId id="270" r:id="rId16"/>
    <p:sldId id="274" r:id="rId17"/>
    <p:sldId id="289" r:id="rId18"/>
    <p:sldId id="290" r:id="rId19"/>
    <p:sldId id="291" r:id="rId20"/>
    <p:sldId id="292" r:id="rId21"/>
    <p:sldId id="293" r:id="rId22"/>
    <p:sldId id="261" r:id="rId23"/>
    <p:sldId id="280" r:id="rId24"/>
    <p:sldId id="279" r:id="rId25"/>
    <p:sldId id="263" r:id="rId26"/>
    <p:sldId id="276" r:id="rId27"/>
    <p:sldId id="282" r:id="rId28"/>
    <p:sldId id="271"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FDF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55" autoAdjust="0"/>
  </p:normalViewPr>
  <p:slideViewPr>
    <p:cSldViewPr snapToGrid="0">
      <p:cViewPr varScale="1">
        <p:scale>
          <a:sx n="97" d="100"/>
          <a:sy n="97" d="100"/>
        </p:scale>
        <p:origin x="10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蔡鎮彥" userId="f60ed1b7-3718-48ee-bb1d-0e94dbfda9c4" providerId="ADAL" clId="{A8D8BFF6-9E32-48B2-BB67-A8A89E2AD5F9}"/>
    <pc:docChg chg="undo custSel addSld delSld modSld sldOrd modMainMaster">
      <pc:chgData name="蔡鎮彥" userId="f60ed1b7-3718-48ee-bb1d-0e94dbfda9c4" providerId="ADAL" clId="{A8D8BFF6-9E32-48B2-BB67-A8A89E2AD5F9}" dt="2023-05-15T11:32:58.887" v="2386" actId="20577"/>
      <pc:docMkLst>
        <pc:docMk/>
      </pc:docMkLst>
      <pc:sldChg chg="addSp delSp modSp mod setBg">
        <pc:chgData name="蔡鎮彥" userId="f60ed1b7-3718-48ee-bb1d-0e94dbfda9c4" providerId="ADAL" clId="{A8D8BFF6-9E32-48B2-BB67-A8A89E2AD5F9}" dt="2023-05-14T06:18:58.289" v="2030"/>
        <pc:sldMkLst>
          <pc:docMk/>
          <pc:sldMk cId="1108673494" sldId="256"/>
        </pc:sldMkLst>
        <pc:spChg chg="mod">
          <ac:chgData name="蔡鎮彥" userId="f60ed1b7-3718-48ee-bb1d-0e94dbfda9c4" providerId="ADAL" clId="{A8D8BFF6-9E32-48B2-BB67-A8A89E2AD5F9}" dt="2023-05-08T01:34:29.295" v="41" actId="27636"/>
          <ac:spMkLst>
            <pc:docMk/>
            <pc:sldMk cId="1108673494" sldId="256"/>
            <ac:spMk id="2" creationId="{737CAC0A-0277-F727-53CD-159D08459D4E}"/>
          </ac:spMkLst>
        </pc:spChg>
        <pc:spChg chg="mod">
          <ac:chgData name="蔡鎮彥" userId="f60ed1b7-3718-48ee-bb1d-0e94dbfda9c4" providerId="ADAL" clId="{A8D8BFF6-9E32-48B2-BB67-A8A89E2AD5F9}" dt="2023-05-09T15:11:30.542" v="836" actId="1076"/>
          <ac:spMkLst>
            <pc:docMk/>
            <pc:sldMk cId="1108673494" sldId="256"/>
            <ac:spMk id="3" creationId="{C5A3C118-0030-A120-D8A4-9FC59CEF9E9E}"/>
          </ac:spMkLst>
        </pc:spChg>
        <pc:spChg chg="add">
          <ac:chgData name="蔡鎮彥" userId="f60ed1b7-3718-48ee-bb1d-0e94dbfda9c4" providerId="ADAL" clId="{A8D8BFF6-9E32-48B2-BB67-A8A89E2AD5F9}" dt="2023-05-08T01:33:52.620" v="34" actId="26606"/>
          <ac:spMkLst>
            <pc:docMk/>
            <pc:sldMk cId="1108673494" sldId="256"/>
            <ac:spMk id="10" creationId="{A3363022-C969-41E9-8EB2-E4C94908C1FA}"/>
          </ac:spMkLst>
        </pc:spChg>
        <pc:spChg chg="add">
          <ac:chgData name="蔡鎮彥" userId="f60ed1b7-3718-48ee-bb1d-0e94dbfda9c4" providerId="ADAL" clId="{A8D8BFF6-9E32-48B2-BB67-A8A89E2AD5F9}" dt="2023-05-08T01:33:52.620" v="34" actId="26606"/>
          <ac:spMkLst>
            <pc:docMk/>
            <pc:sldMk cId="1108673494" sldId="256"/>
            <ac:spMk id="12" creationId="{8D1AD6B3-BE88-4CEB-BA17-790657CC4729}"/>
          </ac:spMkLst>
        </pc:spChg>
        <pc:grpChg chg="add">
          <ac:chgData name="蔡鎮彥" userId="f60ed1b7-3718-48ee-bb1d-0e94dbfda9c4" providerId="ADAL" clId="{A8D8BFF6-9E32-48B2-BB67-A8A89E2AD5F9}" dt="2023-05-08T01:33:52.620" v="34" actId="26606"/>
          <ac:grpSpMkLst>
            <pc:docMk/>
            <pc:sldMk cId="1108673494" sldId="256"/>
            <ac:grpSpMk id="14" creationId="{89D1390B-7E13-4B4F-9CB2-391063412E54}"/>
          </ac:grpSpMkLst>
        </pc:grpChg>
        <pc:picChg chg="add mod modCrop">
          <ac:chgData name="蔡鎮彥" userId="f60ed1b7-3718-48ee-bb1d-0e94dbfda9c4" providerId="ADAL" clId="{A8D8BFF6-9E32-48B2-BB67-A8A89E2AD5F9}" dt="2023-05-09T15:11:15.458" v="835" actId="1076"/>
          <ac:picMkLst>
            <pc:docMk/>
            <pc:sldMk cId="1108673494" sldId="256"/>
            <ac:picMk id="5" creationId="{7BE5AE66-4C36-E596-69B2-555A69797E6B}"/>
          </ac:picMkLst>
        </pc:picChg>
        <pc:picChg chg="add del">
          <ac:chgData name="蔡鎮彥" userId="f60ed1b7-3718-48ee-bb1d-0e94dbfda9c4" providerId="ADAL" clId="{A8D8BFF6-9E32-48B2-BB67-A8A89E2AD5F9}" dt="2023-05-08T01:44:14.538" v="42" actId="478"/>
          <ac:picMkLst>
            <pc:docMk/>
            <pc:sldMk cId="1108673494" sldId="256"/>
            <ac:picMk id="7" creationId="{E7C32F7B-C002-18FA-F1BF-BBA4ECF8770D}"/>
          </ac:picMkLst>
        </pc:picChg>
      </pc:sldChg>
      <pc:sldChg chg="addSp modSp mod">
        <pc:chgData name="蔡鎮彥" userId="f60ed1b7-3718-48ee-bb1d-0e94dbfda9c4" providerId="ADAL" clId="{A8D8BFF6-9E32-48B2-BB67-A8A89E2AD5F9}" dt="2023-05-11T13:32:35.715" v="928" actId="14100"/>
        <pc:sldMkLst>
          <pc:docMk/>
          <pc:sldMk cId="3495422547" sldId="257"/>
        </pc:sldMkLst>
        <pc:spChg chg="add mod">
          <ac:chgData name="蔡鎮彥" userId="f60ed1b7-3718-48ee-bb1d-0e94dbfda9c4" providerId="ADAL" clId="{A8D8BFF6-9E32-48B2-BB67-A8A89E2AD5F9}" dt="2023-05-11T13:31:16.392" v="903" actId="1076"/>
          <ac:spMkLst>
            <pc:docMk/>
            <pc:sldMk cId="3495422547" sldId="257"/>
            <ac:spMk id="2" creationId="{B5D2EFE7-6BCB-6F0F-1327-80FE7DD2377B}"/>
          </ac:spMkLst>
        </pc:spChg>
        <pc:picChg chg="mod">
          <ac:chgData name="蔡鎮彥" userId="f60ed1b7-3718-48ee-bb1d-0e94dbfda9c4" providerId="ADAL" clId="{A8D8BFF6-9E32-48B2-BB67-A8A89E2AD5F9}" dt="2023-05-11T13:32:35.715" v="928" actId="14100"/>
          <ac:picMkLst>
            <pc:docMk/>
            <pc:sldMk cId="3495422547" sldId="257"/>
            <ac:picMk id="5" creationId="{40234E9F-4AED-B2F0-F50E-3035C737A063}"/>
          </ac:picMkLst>
        </pc:picChg>
      </pc:sldChg>
      <pc:sldChg chg="modSp mod">
        <pc:chgData name="蔡鎮彥" userId="f60ed1b7-3718-48ee-bb1d-0e94dbfda9c4" providerId="ADAL" clId="{A8D8BFF6-9E32-48B2-BB67-A8A89E2AD5F9}" dt="2023-05-07T13:57:12.142" v="13" actId="20577"/>
        <pc:sldMkLst>
          <pc:docMk/>
          <pc:sldMk cId="549151191" sldId="258"/>
        </pc:sldMkLst>
        <pc:spChg chg="mod">
          <ac:chgData name="蔡鎮彥" userId="f60ed1b7-3718-48ee-bb1d-0e94dbfda9c4" providerId="ADAL" clId="{A8D8BFF6-9E32-48B2-BB67-A8A89E2AD5F9}" dt="2023-05-07T13:57:12.142" v="13" actId="20577"/>
          <ac:spMkLst>
            <pc:docMk/>
            <pc:sldMk cId="549151191" sldId="258"/>
            <ac:spMk id="3" creationId="{B3ACA321-A85E-80DB-DB73-5F6BD8BC9F1B}"/>
          </ac:spMkLst>
        </pc:spChg>
      </pc:sldChg>
      <pc:sldChg chg="del">
        <pc:chgData name="蔡鎮彥" userId="f60ed1b7-3718-48ee-bb1d-0e94dbfda9c4" providerId="ADAL" clId="{A8D8BFF6-9E32-48B2-BB67-A8A89E2AD5F9}" dt="2023-05-11T13:25:48.904" v="839" actId="47"/>
        <pc:sldMkLst>
          <pc:docMk/>
          <pc:sldMk cId="1876529218" sldId="259"/>
        </pc:sldMkLst>
      </pc:sldChg>
      <pc:sldChg chg="addSp delSp modSp mod">
        <pc:chgData name="蔡鎮彥" userId="f60ed1b7-3718-48ee-bb1d-0e94dbfda9c4" providerId="ADAL" clId="{A8D8BFF6-9E32-48B2-BB67-A8A89E2AD5F9}" dt="2023-05-12T02:58:54.653" v="1588" actId="1076"/>
        <pc:sldMkLst>
          <pc:docMk/>
          <pc:sldMk cId="2092425448" sldId="261"/>
        </pc:sldMkLst>
        <pc:spChg chg="mod">
          <ac:chgData name="蔡鎮彥" userId="f60ed1b7-3718-48ee-bb1d-0e94dbfda9c4" providerId="ADAL" clId="{A8D8BFF6-9E32-48B2-BB67-A8A89E2AD5F9}" dt="2023-05-12T02:58:43.458" v="1582" actId="1076"/>
          <ac:spMkLst>
            <pc:docMk/>
            <pc:sldMk cId="2092425448" sldId="261"/>
            <ac:spMk id="3" creationId="{1398F730-A71C-D60A-75BB-5CA1DF0514C0}"/>
          </ac:spMkLst>
        </pc:spChg>
        <pc:picChg chg="add mod">
          <ac:chgData name="蔡鎮彥" userId="f60ed1b7-3718-48ee-bb1d-0e94dbfda9c4" providerId="ADAL" clId="{A8D8BFF6-9E32-48B2-BB67-A8A89E2AD5F9}" dt="2023-05-12T02:58:49.954" v="1586" actId="1076"/>
          <ac:picMkLst>
            <pc:docMk/>
            <pc:sldMk cId="2092425448" sldId="261"/>
            <ac:picMk id="2" creationId="{8DD3848F-86C6-E406-FC4F-4B1E7F25A8EC}"/>
          </ac:picMkLst>
        </pc:picChg>
        <pc:picChg chg="del mod">
          <ac:chgData name="蔡鎮彥" userId="f60ed1b7-3718-48ee-bb1d-0e94dbfda9c4" providerId="ADAL" clId="{A8D8BFF6-9E32-48B2-BB67-A8A89E2AD5F9}" dt="2023-05-11T13:43:13.222" v="1258" actId="21"/>
          <ac:picMkLst>
            <pc:docMk/>
            <pc:sldMk cId="2092425448" sldId="261"/>
            <ac:picMk id="2" creationId="{FF4FDE0F-708E-8727-93EB-EFD8B6EB9052}"/>
          </ac:picMkLst>
        </pc:picChg>
        <pc:picChg chg="mod">
          <ac:chgData name="蔡鎮彥" userId="f60ed1b7-3718-48ee-bb1d-0e94dbfda9c4" providerId="ADAL" clId="{A8D8BFF6-9E32-48B2-BB67-A8A89E2AD5F9}" dt="2023-05-12T02:58:54.653" v="1588" actId="1076"/>
          <ac:picMkLst>
            <pc:docMk/>
            <pc:sldMk cId="2092425448" sldId="261"/>
            <ac:picMk id="7" creationId="{3C56B3F5-3B0C-0B6B-1566-410E51BAD512}"/>
          </ac:picMkLst>
        </pc:picChg>
      </pc:sldChg>
      <pc:sldChg chg="addSp delSp modSp mod ord">
        <pc:chgData name="蔡鎮彥" userId="f60ed1b7-3718-48ee-bb1d-0e94dbfda9c4" providerId="ADAL" clId="{A8D8BFF6-9E32-48B2-BB67-A8A89E2AD5F9}" dt="2023-05-11T13:49:18.394" v="1420" actId="1076"/>
        <pc:sldMkLst>
          <pc:docMk/>
          <pc:sldMk cId="736664129" sldId="262"/>
        </pc:sldMkLst>
        <pc:spChg chg="mod">
          <ac:chgData name="蔡鎮彥" userId="f60ed1b7-3718-48ee-bb1d-0e94dbfda9c4" providerId="ADAL" clId="{A8D8BFF6-9E32-48B2-BB67-A8A89E2AD5F9}" dt="2023-05-11T13:47:40.646" v="1377" actId="1076"/>
          <ac:spMkLst>
            <pc:docMk/>
            <pc:sldMk cId="736664129" sldId="262"/>
            <ac:spMk id="3" creationId="{5B0BFB74-DC2F-106B-4BC1-60020DEF4C50}"/>
          </ac:spMkLst>
        </pc:spChg>
        <pc:spChg chg="add mod">
          <ac:chgData name="蔡鎮彥" userId="f60ed1b7-3718-48ee-bb1d-0e94dbfda9c4" providerId="ADAL" clId="{A8D8BFF6-9E32-48B2-BB67-A8A89E2AD5F9}" dt="2023-05-11T13:49:18.394" v="1420" actId="1076"/>
          <ac:spMkLst>
            <pc:docMk/>
            <pc:sldMk cId="736664129" sldId="262"/>
            <ac:spMk id="7" creationId="{F6362BDB-5F54-86A3-BF95-F8644EEA8B67}"/>
          </ac:spMkLst>
        </pc:spChg>
        <pc:picChg chg="del">
          <ac:chgData name="蔡鎮彥" userId="f60ed1b7-3718-48ee-bb1d-0e94dbfda9c4" providerId="ADAL" clId="{A8D8BFF6-9E32-48B2-BB67-A8A89E2AD5F9}" dt="2023-05-09T14:15:33.785" v="213" actId="478"/>
          <ac:picMkLst>
            <pc:docMk/>
            <pc:sldMk cId="736664129" sldId="262"/>
            <ac:picMk id="4" creationId="{9BD4CA1D-B9E1-5FA0-7954-5120D9A5FCE3}"/>
          </ac:picMkLst>
        </pc:picChg>
        <pc:picChg chg="add mod">
          <ac:chgData name="蔡鎮彥" userId="f60ed1b7-3718-48ee-bb1d-0e94dbfda9c4" providerId="ADAL" clId="{A8D8BFF6-9E32-48B2-BB67-A8A89E2AD5F9}" dt="2023-05-11T13:47:49.616" v="1380" actId="1076"/>
          <ac:picMkLst>
            <pc:docMk/>
            <pc:sldMk cId="736664129" sldId="262"/>
            <ac:picMk id="4" creationId="{C9C3E367-5B57-3DE3-5882-5501AA6FFB91}"/>
          </ac:picMkLst>
        </pc:picChg>
        <pc:picChg chg="add mod modCrop">
          <ac:chgData name="蔡鎮彥" userId="f60ed1b7-3718-48ee-bb1d-0e94dbfda9c4" providerId="ADAL" clId="{A8D8BFF6-9E32-48B2-BB67-A8A89E2AD5F9}" dt="2023-05-11T13:47:51.812" v="1381" actId="1076"/>
          <ac:picMkLst>
            <pc:docMk/>
            <pc:sldMk cId="736664129" sldId="262"/>
            <ac:picMk id="6" creationId="{D0569213-CD1B-AD0B-16BB-E07D454689CA}"/>
          </ac:picMkLst>
        </pc:picChg>
      </pc:sldChg>
      <pc:sldChg chg="modSp new mod ord setBg">
        <pc:chgData name="蔡鎮彥" userId="f60ed1b7-3718-48ee-bb1d-0e94dbfda9c4" providerId="ADAL" clId="{A8D8BFF6-9E32-48B2-BB67-A8A89E2AD5F9}" dt="2023-05-14T06:18:47.998" v="2029"/>
        <pc:sldMkLst>
          <pc:docMk/>
          <pc:sldMk cId="973135946" sldId="263"/>
        </pc:sldMkLst>
        <pc:spChg chg="mod">
          <ac:chgData name="蔡鎮彥" userId="f60ed1b7-3718-48ee-bb1d-0e94dbfda9c4" providerId="ADAL" clId="{A8D8BFF6-9E32-48B2-BB67-A8A89E2AD5F9}" dt="2023-05-11T13:52:40.355" v="1502" actId="2711"/>
          <ac:spMkLst>
            <pc:docMk/>
            <pc:sldMk cId="973135946" sldId="263"/>
            <ac:spMk id="2" creationId="{73EA4BD7-7B4F-4964-4BDE-ABB46503DB5B}"/>
          </ac:spMkLst>
        </pc:spChg>
        <pc:spChg chg="mod">
          <ac:chgData name="蔡鎮彥" userId="f60ed1b7-3718-48ee-bb1d-0e94dbfda9c4" providerId="ADAL" clId="{A8D8BFF6-9E32-48B2-BB67-A8A89E2AD5F9}" dt="2023-05-11T13:53:18.489" v="1546" actId="20577"/>
          <ac:spMkLst>
            <pc:docMk/>
            <pc:sldMk cId="973135946" sldId="263"/>
            <ac:spMk id="3" creationId="{1E428A12-B41F-3C83-5F1D-9D6CD5C0B849}"/>
          </ac:spMkLst>
        </pc:spChg>
      </pc:sldChg>
      <pc:sldChg chg="addSp modSp new mod">
        <pc:chgData name="蔡鎮彥" userId="f60ed1b7-3718-48ee-bb1d-0e94dbfda9c4" providerId="ADAL" clId="{A8D8BFF6-9E32-48B2-BB67-A8A89E2AD5F9}" dt="2023-05-11T13:54:36.755" v="1547" actId="113"/>
        <pc:sldMkLst>
          <pc:docMk/>
          <pc:sldMk cId="75307319" sldId="264"/>
        </pc:sldMkLst>
        <pc:spChg chg="mod">
          <ac:chgData name="蔡鎮彥" userId="f60ed1b7-3718-48ee-bb1d-0e94dbfda9c4" providerId="ADAL" clId="{A8D8BFF6-9E32-48B2-BB67-A8A89E2AD5F9}" dt="2023-05-11T13:54:36.755" v="1547" actId="113"/>
          <ac:spMkLst>
            <pc:docMk/>
            <pc:sldMk cId="75307319" sldId="264"/>
            <ac:spMk id="2" creationId="{3D2CE6B7-8CDD-D686-C185-2D3A7931B47D}"/>
          </ac:spMkLst>
        </pc:spChg>
        <pc:spChg chg="add mod">
          <ac:chgData name="蔡鎮彥" userId="f60ed1b7-3718-48ee-bb1d-0e94dbfda9c4" providerId="ADAL" clId="{A8D8BFF6-9E32-48B2-BB67-A8A89E2AD5F9}" dt="2023-05-09T15:01:53.038" v="513" actId="1076"/>
          <ac:spMkLst>
            <pc:docMk/>
            <pc:sldMk cId="75307319" sldId="264"/>
            <ac:spMk id="3" creationId="{59511D10-65BC-4EDF-BCFA-9F31CE50A1EA}"/>
          </ac:spMkLst>
        </pc:spChg>
        <pc:picChg chg="mod">
          <ac:chgData name="蔡鎮彥" userId="f60ed1b7-3718-48ee-bb1d-0e94dbfda9c4" providerId="ADAL" clId="{A8D8BFF6-9E32-48B2-BB67-A8A89E2AD5F9}" dt="2023-05-09T15:12:47.160" v="837" actId="1076"/>
          <ac:picMkLst>
            <pc:docMk/>
            <pc:sldMk cId="75307319" sldId="264"/>
            <ac:picMk id="4" creationId="{A850F2FB-0A0A-CD8B-5EEE-9E18EC517143}"/>
          </ac:picMkLst>
        </pc:picChg>
        <pc:picChg chg="add mod modCrop">
          <ac:chgData name="蔡鎮彥" userId="f60ed1b7-3718-48ee-bb1d-0e94dbfda9c4" providerId="ADAL" clId="{A8D8BFF6-9E32-48B2-BB67-A8A89E2AD5F9}" dt="2023-05-08T01:47:31.088" v="64" actId="1076"/>
          <ac:picMkLst>
            <pc:docMk/>
            <pc:sldMk cId="75307319" sldId="264"/>
            <ac:picMk id="5" creationId="{F5DF919B-3666-9744-7DFE-6EAC6F86AAC6}"/>
          </ac:picMkLst>
        </pc:picChg>
      </pc:sldChg>
      <pc:sldChg chg="modSp mod ord">
        <pc:chgData name="蔡鎮彥" userId="f60ed1b7-3718-48ee-bb1d-0e94dbfda9c4" providerId="ADAL" clId="{A8D8BFF6-9E32-48B2-BB67-A8A89E2AD5F9}" dt="2023-05-12T08:17:47.282" v="2001" actId="1076"/>
        <pc:sldMkLst>
          <pc:docMk/>
          <pc:sldMk cId="3643732843" sldId="265"/>
        </pc:sldMkLst>
        <pc:spChg chg="mod">
          <ac:chgData name="蔡鎮彥" userId="f60ed1b7-3718-48ee-bb1d-0e94dbfda9c4" providerId="ADAL" clId="{A8D8BFF6-9E32-48B2-BB67-A8A89E2AD5F9}" dt="2023-05-12T07:44:05.535" v="1796" actId="1076"/>
          <ac:spMkLst>
            <pc:docMk/>
            <pc:sldMk cId="3643732843" sldId="265"/>
            <ac:spMk id="8" creationId="{26B3B1B4-21D0-B21F-8B3A-62423371428D}"/>
          </ac:spMkLst>
        </pc:spChg>
        <pc:spChg chg="mod">
          <ac:chgData name="蔡鎮彥" userId="f60ed1b7-3718-48ee-bb1d-0e94dbfda9c4" providerId="ADAL" clId="{A8D8BFF6-9E32-48B2-BB67-A8A89E2AD5F9}" dt="2023-05-12T07:44:03.175" v="1795" actId="14100"/>
          <ac:spMkLst>
            <pc:docMk/>
            <pc:sldMk cId="3643732843" sldId="265"/>
            <ac:spMk id="11" creationId="{4F5FF6A5-7B0A-7EF6-A9DA-DCE116C98F40}"/>
          </ac:spMkLst>
        </pc:spChg>
        <pc:spChg chg="mod">
          <ac:chgData name="蔡鎮彥" userId="f60ed1b7-3718-48ee-bb1d-0e94dbfda9c4" providerId="ADAL" clId="{A8D8BFF6-9E32-48B2-BB67-A8A89E2AD5F9}" dt="2023-05-12T07:46:30.536" v="1997" actId="20577"/>
          <ac:spMkLst>
            <pc:docMk/>
            <pc:sldMk cId="3643732843" sldId="265"/>
            <ac:spMk id="14" creationId="{BC9E1683-6CFC-62A2-E85F-483F053B3398}"/>
          </ac:spMkLst>
        </pc:spChg>
        <pc:picChg chg="mod">
          <ac:chgData name="蔡鎮彥" userId="f60ed1b7-3718-48ee-bb1d-0e94dbfda9c4" providerId="ADAL" clId="{A8D8BFF6-9E32-48B2-BB67-A8A89E2AD5F9}" dt="2023-05-12T08:17:47.282" v="2001" actId="1076"/>
          <ac:picMkLst>
            <pc:docMk/>
            <pc:sldMk cId="3643732843" sldId="265"/>
            <ac:picMk id="5" creationId="{6663E5C4-6C20-4723-C39D-6E421FCCFE96}"/>
          </ac:picMkLst>
        </pc:picChg>
      </pc:sldChg>
      <pc:sldChg chg="addSp modSp mod">
        <pc:chgData name="蔡鎮彥" userId="f60ed1b7-3718-48ee-bb1d-0e94dbfda9c4" providerId="ADAL" clId="{A8D8BFF6-9E32-48B2-BB67-A8A89E2AD5F9}" dt="2023-05-12T03:28:08.581" v="1591" actId="1076"/>
        <pc:sldMkLst>
          <pc:docMk/>
          <pc:sldMk cId="813116907" sldId="266"/>
        </pc:sldMkLst>
        <pc:spChg chg="mod">
          <ac:chgData name="蔡鎮彥" userId="f60ed1b7-3718-48ee-bb1d-0e94dbfda9c4" providerId="ADAL" clId="{A8D8BFF6-9E32-48B2-BB67-A8A89E2AD5F9}" dt="2023-05-12T03:28:08.581" v="1591" actId="1076"/>
          <ac:spMkLst>
            <pc:docMk/>
            <pc:sldMk cId="813116907" sldId="266"/>
            <ac:spMk id="2" creationId="{D5985639-734E-0EB2-5213-9F907549E227}"/>
          </ac:spMkLst>
        </pc:spChg>
        <pc:picChg chg="add mod">
          <ac:chgData name="蔡鎮彥" userId="f60ed1b7-3718-48ee-bb1d-0e94dbfda9c4" providerId="ADAL" clId="{A8D8BFF6-9E32-48B2-BB67-A8A89E2AD5F9}" dt="2023-05-12T03:28:04.288" v="1590" actId="1076"/>
          <ac:picMkLst>
            <pc:docMk/>
            <pc:sldMk cId="813116907" sldId="266"/>
            <ac:picMk id="4" creationId="{71A92C4E-7C1E-1795-A3EF-C14A4FE49947}"/>
          </ac:picMkLst>
        </pc:picChg>
      </pc:sldChg>
      <pc:sldChg chg="modSp mod">
        <pc:chgData name="蔡鎮彥" userId="f60ed1b7-3718-48ee-bb1d-0e94dbfda9c4" providerId="ADAL" clId="{A8D8BFF6-9E32-48B2-BB67-A8A89E2AD5F9}" dt="2023-05-11T13:50:59.936" v="1439" actId="732"/>
        <pc:sldMkLst>
          <pc:docMk/>
          <pc:sldMk cId="622878756" sldId="267"/>
        </pc:sldMkLst>
        <pc:spChg chg="mod">
          <ac:chgData name="蔡鎮彥" userId="f60ed1b7-3718-48ee-bb1d-0e94dbfda9c4" providerId="ADAL" clId="{A8D8BFF6-9E32-48B2-BB67-A8A89E2AD5F9}" dt="2023-05-11T13:50:52.344" v="1438" actId="20577"/>
          <ac:spMkLst>
            <pc:docMk/>
            <pc:sldMk cId="622878756" sldId="267"/>
            <ac:spMk id="3" creationId="{4797F90E-23FF-9D27-A1AF-DA9C13434F84}"/>
          </ac:spMkLst>
        </pc:spChg>
        <pc:picChg chg="mod modCrop">
          <ac:chgData name="蔡鎮彥" userId="f60ed1b7-3718-48ee-bb1d-0e94dbfda9c4" providerId="ADAL" clId="{A8D8BFF6-9E32-48B2-BB67-A8A89E2AD5F9}" dt="2023-05-11T13:50:59.936" v="1439" actId="732"/>
          <ac:picMkLst>
            <pc:docMk/>
            <pc:sldMk cId="622878756" sldId="267"/>
            <ac:picMk id="4" creationId="{C136520D-847F-D6D8-8AA8-F1B0F20154DD}"/>
          </ac:picMkLst>
        </pc:picChg>
      </pc:sldChg>
      <pc:sldChg chg="modSp mod">
        <pc:chgData name="蔡鎮彥" userId="f60ed1b7-3718-48ee-bb1d-0e94dbfda9c4" providerId="ADAL" clId="{A8D8BFF6-9E32-48B2-BB67-A8A89E2AD5F9}" dt="2023-05-15T11:31:46.737" v="2375" actId="20577"/>
        <pc:sldMkLst>
          <pc:docMk/>
          <pc:sldMk cId="2418029756" sldId="268"/>
        </pc:sldMkLst>
        <pc:spChg chg="mod">
          <ac:chgData name="蔡鎮彥" userId="f60ed1b7-3718-48ee-bb1d-0e94dbfda9c4" providerId="ADAL" clId="{A8D8BFF6-9E32-48B2-BB67-A8A89E2AD5F9}" dt="2023-05-15T11:31:46.737" v="2375" actId="20577"/>
          <ac:spMkLst>
            <pc:docMk/>
            <pc:sldMk cId="2418029756" sldId="268"/>
            <ac:spMk id="3" creationId="{B26C948E-3B7A-E843-D2D4-4CA20B5A311D}"/>
          </ac:spMkLst>
        </pc:spChg>
      </pc:sldChg>
      <pc:sldChg chg="modSp mod setBg">
        <pc:chgData name="蔡鎮彥" userId="f60ed1b7-3718-48ee-bb1d-0e94dbfda9c4" providerId="ADAL" clId="{A8D8BFF6-9E32-48B2-BB67-A8A89E2AD5F9}" dt="2023-05-15T11:32:58.887" v="2386" actId="20577"/>
        <pc:sldMkLst>
          <pc:docMk/>
          <pc:sldMk cId="576657121" sldId="269"/>
        </pc:sldMkLst>
        <pc:spChg chg="mod">
          <ac:chgData name="蔡鎮彥" userId="f60ed1b7-3718-48ee-bb1d-0e94dbfda9c4" providerId="ADAL" clId="{A8D8BFF6-9E32-48B2-BB67-A8A89E2AD5F9}" dt="2023-05-15T11:32:58.887" v="2386" actId="20577"/>
          <ac:spMkLst>
            <pc:docMk/>
            <pc:sldMk cId="576657121" sldId="269"/>
            <ac:spMk id="3" creationId="{612552DE-1655-80B3-6440-4BB99AE1AF84}"/>
          </ac:spMkLst>
        </pc:spChg>
      </pc:sldChg>
      <pc:sldChg chg="addSp delSp modSp new mod">
        <pc:chgData name="蔡鎮彥" userId="f60ed1b7-3718-48ee-bb1d-0e94dbfda9c4" providerId="ADAL" clId="{A8D8BFF6-9E32-48B2-BB67-A8A89E2AD5F9}" dt="2023-05-11T13:48:58.077" v="1415" actId="113"/>
        <pc:sldMkLst>
          <pc:docMk/>
          <pc:sldMk cId="3934274579" sldId="270"/>
        </pc:sldMkLst>
        <pc:spChg chg="mod">
          <ac:chgData name="蔡鎮彥" userId="f60ed1b7-3718-48ee-bb1d-0e94dbfda9c4" providerId="ADAL" clId="{A8D8BFF6-9E32-48B2-BB67-A8A89E2AD5F9}" dt="2023-05-11T13:48:58.077" v="1415" actId="113"/>
          <ac:spMkLst>
            <pc:docMk/>
            <pc:sldMk cId="3934274579" sldId="270"/>
            <ac:spMk id="2" creationId="{616196FA-2EBD-A13D-F289-7DD249FA9E43}"/>
          </ac:spMkLst>
        </pc:spChg>
        <pc:spChg chg="del">
          <ac:chgData name="蔡鎮彥" userId="f60ed1b7-3718-48ee-bb1d-0e94dbfda9c4" providerId="ADAL" clId="{A8D8BFF6-9E32-48B2-BB67-A8A89E2AD5F9}" dt="2023-05-09T14:58:23.924" v="229"/>
          <ac:spMkLst>
            <pc:docMk/>
            <pc:sldMk cId="3934274579" sldId="270"/>
            <ac:spMk id="3" creationId="{3DC3D410-C050-1E69-0D1D-536C0D1B1B84}"/>
          </ac:spMkLst>
        </pc:spChg>
        <pc:spChg chg="add del mod">
          <ac:chgData name="蔡鎮彥" userId="f60ed1b7-3718-48ee-bb1d-0e94dbfda9c4" providerId="ADAL" clId="{A8D8BFF6-9E32-48B2-BB67-A8A89E2AD5F9}" dt="2023-05-09T15:05:32.679" v="591" actId="33987"/>
          <ac:spMkLst>
            <pc:docMk/>
            <pc:sldMk cId="3934274579" sldId="270"/>
            <ac:spMk id="17" creationId="{7EDC7EA7-B12B-A5E7-5BE3-109F5E4FF31F}"/>
          </ac:spMkLst>
        </pc:spChg>
        <pc:spChg chg="add mod">
          <ac:chgData name="蔡鎮彥" userId="f60ed1b7-3718-48ee-bb1d-0e94dbfda9c4" providerId="ADAL" clId="{A8D8BFF6-9E32-48B2-BB67-A8A89E2AD5F9}" dt="2023-05-09T15:10:11.058" v="813" actId="1076"/>
          <ac:spMkLst>
            <pc:docMk/>
            <pc:sldMk cId="3934274579" sldId="270"/>
            <ac:spMk id="18" creationId="{B5FB84A0-F43A-B44B-02C0-9D9B003D98FE}"/>
          </ac:spMkLst>
        </pc:spChg>
        <pc:spChg chg="add mod">
          <ac:chgData name="蔡鎮彥" userId="f60ed1b7-3718-48ee-bb1d-0e94dbfda9c4" providerId="ADAL" clId="{A8D8BFF6-9E32-48B2-BB67-A8A89E2AD5F9}" dt="2023-05-09T15:10:11.058" v="813" actId="1076"/>
          <ac:spMkLst>
            <pc:docMk/>
            <pc:sldMk cId="3934274579" sldId="270"/>
            <ac:spMk id="19" creationId="{E792118F-3379-85B4-5EB3-7F42238102AD}"/>
          </ac:spMkLst>
        </pc:spChg>
        <pc:spChg chg="add mod">
          <ac:chgData name="蔡鎮彥" userId="f60ed1b7-3718-48ee-bb1d-0e94dbfda9c4" providerId="ADAL" clId="{A8D8BFF6-9E32-48B2-BB67-A8A89E2AD5F9}" dt="2023-05-09T15:10:11.058" v="813" actId="1076"/>
          <ac:spMkLst>
            <pc:docMk/>
            <pc:sldMk cId="3934274579" sldId="270"/>
            <ac:spMk id="20" creationId="{42ADF34A-9D31-C7A6-F662-93492B51E990}"/>
          </ac:spMkLst>
        </pc:spChg>
        <pc:spChg chg="add del mod">
          <ac:chgData name="蔡鎮彥" userId="f60ed1b7-3718-48ee-bb1d-0e94dbfda9c4" providerId="ADAL" clId="{A8D8BFF6-9E32-48B2-BB67-A8A89E2AD5F9}" dt="2023-05-09T15:07:33.231" v="674"/>
          <ac:spMkLst>
            <pc:docMk/>
            <pc:sldMk cId="3934274579" sldId="270"/>
            <ac:spMk id="21" creationId="{53BD4417-82FA-687C-12AB-F68EF08EA2DC}"/>
          </ac:spMkLst>
        </pc:spChg>
        <pc:spChg chg="add mod">
          <ac:chgData name="蔡鎮彥" userId="f60ed1b7-3718-48ee-bb1d-0e94dbfda9c4" providerId="ADAL" clId="{A8D8BFF6-9E32-48B2-BB67-A8A89E2AD5F9}" dt="2023-05-09T15:10:11.058" v="813" actId="1076"/>
          <ac:spMkLst>
            <pc:docMk/>
            <pc:sldMk cId="3934274579" sldId="270"/>
            <ac:spMk id="22" creationId="{6CB4DD7D-777F-6C7D-E7C0-3228CE4B324F}"/>
          </ac:spMkLst>
        </pc:spChg>
        <pc:spChg chg="add mod">
          <ac:chgData name="蔡鎮彥" userId="f60ed1b7-3718-48ee-bb1d-0e94dbfda9c4" providerId="ADAL" clId="{A8D8BFF6-9E32-48B2-BB67-A8A89E2AD5F9}" dt="2023-05-11T13:48:53.800" v="1414" actId="403"/>
          <ac:spMkLst>
            <pc:docMk/>
            <pc:sldMk cId="3934274579" sldId="270"/>
            <ac:spMk id="25" creationId="{10E91C16-E0F0-B1A4-C267-4A040599D01D}"/>
          </ac:spMkLst>
        </pc:spChg>
        <pc:picChg chg="add mod">
          <ac:chgData name="蔡鎮彥" userId="f60ed1b7-3718-48ee-bb1d-0e94dbfda9c4" providerId="ADAL" clId="{A8D8BFF6-9E32-48B2-BB67-A8A89E2AD5F9}" dt="2023-05-09T15:10:11.058" v="813" actId="1076"/>
          <ac:picMkLst>
            <pc:docMk/>
            <pc:sldMk cId="3934274579" sldId="270"/>
            <ac:picMk id="5" creationId="{95449FBA-C78E-D256-DE0A-23E159B8DCD2}"/>
          </ac:picMkLst>
        </pc:picChg>
        <pc:cxnChg chg="add mod">
          <ac:chgData name="蔡鎮彥" userId="f60ed1b7-3718-48ee-bb1d-0e94dbfda9c4" providerId="ADAL" clId="{A8D8BFF6-9E32-48B2-BB67-A8A89E2AD5F9}" dt="2023-05-09T15:10:11.058" v="813" actId="1076"/>
          <ac:cxnSpMkLst>
            <pc:docMk/>
            <pc:sldMk cId="3934274579" sldId="270"/>
            <ac:cxnSpMk id="7" creationId="{F19EC392-C75D-65EC-C67E-DD3FD71E7FFD}"/>
          </ac:cxnSpMkLst>
        </pc:cxnChg>
        <pc:cxnChg chg="add mod">
          <ac:chgData name="蔡鎮彥" userId="f60ed1b7-3718-48ee-bb1d-0e94dbfda9c4" providerId="ADAL" clId="{A8D8BFF6-9E32-48B2-BB67-A8A89E2AD5F9}" dt="2023-05-09T15:10:11.058" v="813" actId="1076"/>
          <ac:cxnSpMkLst>
            <pc:docMk/>
            <pc:sldMk cId="3934274579" sldId="270"/>
            <ac:cxnSpMk id="8" creationId="{13B891E6-417F-8922-2AE0-30D9E1AC7479}"/>
          </ac:cxnSpMkLst>
        </pc:cxnChg>
        <pc:cxnChg chg="add mod">
          <ac:chgData name="蔡鎮彥" userId="f60ed1b7-3718-48ee-bb1d-0e94dbfda9c4" providerId="ADAL" clId="{A8D8BFF6-9E32-48B2-BB67-A8A89E2AD5F9}" dt="2023-05-09T15:10:11.058" v="813" actId="1076"/>
          <ac:cxnSpMkLst>
            <pc:docMk/>
            <pc:sldMk cId="3934274579" sldId="270"/>
            <ac:cxnSpMk id="11" creationId="{36DA6727-7A2F-6557-0C7B-803BF113CA4A}"/>
          </ac:cxnSpMkLst>
        </pc:cxnChg>
        <pc:cxnChg chg="add mod">
          <ac:chgData name="蔡鎮彥" userId="f60ed1b7-3718-48ee-bb1d-0e94dbfda9c4" providerId="ADAL" clId="{A8D8BFF6-9E32-48B2-BB67-A8A89E2AD5F9}" dt="2023-05-09T15:10:11.058" v="813" actId="1076"/>
          <ac:cxnSpMkLst>
            <pc:docMk/>
            <pc:sldMk cId="3934274579" sldId="270"/>
            <ac:cxnSpMk id="13" creationId="{E1FBEA9B-A257-C98A-C073-723ECC733DE6}"/>
          </ac:cxnSpMkLst>
        </pc:cxnChg>
      </pc:sldChg>
      <pc:sldChg chg="delSp modSp new mod setBg">
        <pc:chgData name="蔡鎮彥" userId="f60ed1b7-3718-48ee-bb1d-0e94dbfda9c4" providerId="ADAL" clId="{A8D8BFF6-9E32-48B2-BB67-A8A89E2AD5F9}" dt="2023-05-14T06:18:42.180" v="2028"/>
        <pc:sldMkLst>
          <pc:docMk/>
          <pc:sldMk cId="737916176" sldId="271"/>
        </pc:sldMkLst>
        <pc:spChg chg="mod">
          <ac:chgData name="蔡鎮彥" userId="f60ed1b7-3718-48ee-bb1d-0e94dbfda9c4" providerId="ADAL" clId="{A8D8BFF6-9E32-48B2-BB67-A8A89E2AD5F9}" dt="2023-05-14T06:18:34.510" v="2027" actId="1076"/>
          <ac:spMkLst>
            <pc:docMk/>
            <pc:sldMk cId="737916176" sldId="271"/>
            <ac:spMk id="2" creationId="{50ABD2EA-BDA8-B25C-C17F-9567CE245CC6}"/>
          </ac:spMkLst>
        </pc:spChg>
        <pc:spChg chg="del">
          <ac:chgData name="蔡鎮彥" userId="f60ed1b7-3718-48ee-bb1d-0e94dbfda9c4" providerId="ADAL" clId="{A8D8BFF6-9E32-48B2-BB67-A8A89E2AD5F9}" dt="2023-05-14T06:18:05.160" v="2003" actId="478"/>
          <ac:spMkLst>
            <pc:docMk/>
            <pc:sldMk cId="737916176" sldId="271"/>
            <ac:spMk id="3" creationId="{84E3AD52-7471-D542-71A4-71B1D60BAA99}"/>
          </ac:spMkLst>
        </pc:spChg>
      </pc:sldChg>
      <pc:sldChg chg="addSp delSp modSp new del mod">
        <pc:chgData name="蔡鎮彥" userId="f60ed1b7-3718-48ee-bb1d-0e94dbfda9c4" providerId="ADAL" clId="{A8D8BFF6-9E32-48B2-BB67-A8A89E2AD5F9}" dt="2023-05-11T13:40:29.076" v="1238" actId="47"/>
        <pc:sldMkLst>
          <pc:docMk/>
          <pc:sldMk cId="860678283" sldId="271"/>
        </pc:sldMkLst>
        <pc:spChg chg="del mod">
          <ac:chgData name="蔡鎮彥" userId="f60ed1b7-3718-48ee-bb1d-0e94dbfda9c4" providerId="ADAL" clId="{A8D8BFF6-9E32-48B2-BB67-A8A89E2AD5F9}" dt="2023-05-11T13:32:45.551" v="931" actId="478"/>
          <ac:spMkLst>
            <pc:docMk/>
            <pc:sldMk cId="860678283" sldId="271"/>
            <ac:spMk id="2" creationId="{41D323D2-5E47-D3D5-82E4-4EC9C4C235DE}"/>
          </ac:spMkLst>
        </pc:spChg>
        <pc:spChg chg="del">
          <ac:chgData name="蔡鎮彥" userId="f60ed1b7-3718-48ee-bb1d-0e94dbfda9c4" providerId="ADAL" clId="{A8D8BFF6-9E32-48B2-BB67-A8A89E2AD5F9}" dt="2023-05-11T13:32:48.064" v="932" actId="478"/>
          <ac:spMkLst>
            <pc:docMk/>
            <pc:sldMk cId="860678283" sldId="271"/>
            <ac:spMk id="3" creationId="{17968480-D2FD-9424-FFCE-23EA47A0C081}"/>
          </ac:spMkLst>
        </pc:spChg>
        <pc:spChg chg="add del mod">
          <ac:chgData name="蔡鎮彥" userId="f60ed1b7-3718-48ee-bb1d-0e94dbfda9c4" providerId="ADAL" clId="{A8D8BFF6-9E32-48B2-BB67-A8A89E2AD5F9}" dt="2023-05-11T13:32:48.426" v="933" actId="478"/>
          <ac:spMkLst>
            <pc:docMk/>
            <pc:sldMk cId="860678283" sldId="271"/>
            <ac:spMk id="5" creationId="{ED3C6D92-A59C-98A4-5177-34A9B09578DA}"/>
          </ac:spMkLst>
        </pc:spChg>
      </pc:sldChg>
      <pc:sldChg chg="addSp delSp modSp new del mod">
        <pc:chgData name="蔡鎮彥" userId="f60ed1b7-3718-48ee-bb1d-0e94dbfda9c4" providerId="ADAL" clId="{A8D8BFF6-9E32-48B2-BB67-A8A89E2AD5F9}" dt="2023-05-12T02:58:03.740" v="1549" actId="47"/>
        <pc:sldMkLst>
          <pc:docMk/>
          <pc:sldMk cId="4172511836" sldId="271"/>
        </pc:sldMkLst>
        <pc:spChg chg="del">
          <ac:chgData name="蔡鎮彥" userId="f60ed1b7-3718-48ee-bb1d-0e94dbfda9c4" providerId="ADAL" clId="{A8D8BFF6-9E32-48B2-BB67-A8A89E2AD5F9}" dt="2023-05-11T13:43:28.626" v="1262" actId="478"/>
          <ac:spMkLst>
            <pc:docMk/>
            <pc:sldMk cId="4172511836" sldId="271"/>
            <ac:spMk id="2" creationId="{4F11C930-B3CF-D647-368A-C1654BE20EB0}"/>
          </ac:spMkLst>
        </pc:spChg>
        <pc:spChg chg="del">
          <ac:chgData name="蔡鎮彥" userId="f60ed1b7-3718-48ee-bb1d-0e94dbfda9c4" providerId="ADAL" clId="{A8D8BFF6-9E32-48B2-BB67-A8A89E2AD5F9}" dt="2023-05-11T13:43:29.398" v="1263" actId="478"/>
          <ac:spMkLst>
            <pc:docMk/>
            <pc:sldMk cId="4172511836" sldId="271"/>
            <ac:spMk id="3" creationId="{92707E93-A1F9-CD93-ECED-4A1E2FB08478}"/>
          </ac:spMkLst>
        </pc:spChg>
        <pc:picChg chg="add del mod">
          <ac:chgData name="蔡鎮彥" userId="f60ed1b7-3718-48ee-bb1d-0e94dbfda9c4" providerId="ADAL" clId="{A8D8BFF6-9E32-48B2-BB67-A8A89E2AD5F9}" dt="2023-05-12T02:58:02.003" v="1548" actId="21"/>
          <ac:picMkLst>
            <pc:docMk/>
            <pc:sldMk cId="4172511836" sldId="271"/>
            <ac:picMk id="4" creationId="{92B7681D-C413-B92E-90B6-935A551A0B00}"/>
          </ac:picMkLst>
        </pc:picChg>
      </pc:sldChg>
      <pc:sldChg chg="addSp delSp modSp new del mod">
        <pc:chgData name="蔡鎮彥" userId="f60ed1b7-3718-48ee-bb1d-0e94dbfda9c4" providerId="ADAL" clId="{A8D8BFF6-9E32-48B2-BB67-A8A89E2AD5F9}" dt="2023-05-14T07:39:38.152" v="2064" actId="47"/>
        <pc:sldMkLst>
          <pc:docMk/>
          <pc:sldMk cId="827327385" sldId="272"/>
        </pc:sldMkLst>
        <pc:spChg chg="del mod">
          <ac:chgData name="蔡鎮彥" userId="f60ed1b7-3718-48ee-bb1d-0e94dbfda9c4" providerId="ADAL" clId="{A8D8BFF6-9E32-48B2-BB67-A8A89E2AD5F9}" dt="2023-05-14T07:39:35.345" v="2061" actId="478"/>
          <ac:spMkLst>
            <pc:docMk/>
            <pc:sldMk cId="827327385" sldId="272"/>
            <ac:spMk id="2" creationId="{541E0804-98EB-4AAD-205E-01C49E7C11F3}"/>
          </ac:spMkLst>
        </pc:spChg>
        <pc:spChg chg="del">
          <ac:chgData name="蔡鎮彥" userId="f60ed1b7-3718-48ee-bb1d-0e94dbfda9c4" providerId="ADAL" clId="{A8D8BFF6-9E32-48B2-BB67-A8A89E2AD5F9}" dt="2023-05-14T07:39:37.657" v="2063" actId="478"/>
          <ac:spMkLst>
            <pc:docMk/>
            <pc:sldMk cId="827327385" sldId="272"/>
            <ac:spMk id="3" creationId="{9814807F-7E54-0ADF-D489-3C99DD7CD584}"/>
          </ac:spMkLst>
        </pc:spChg>
        <pc:spChg chg="add del mod">
          <ac:chgData name="蔡鎮彥" userId="f60ed1b7-3718-48ee-bb1d-0e94dbfda9c4" providerId="ADAL" clId="{A8D8BFF6-9E32-48B2-BB67-A8A89E2AD5F9}" dt="2023-05-14T07:39:36.908" v="2062" actId="478"/>
          <ac:spMkLst>
            <pc:docMk/>
            <pc:sldMk cId="827327385" sldId="272"/>
            <ac:spMk id="5" creationId="{510FB5D7-F61A-DE25-B622-B4A7C17D7034}"/>
          </ac:spMkLst>
        </pc:spChg>
      </pc:sldChg>
      <pc:sldChg chg="modSp new mod setBg">
        <pc:chgData name="蔡鎮彥" userId="f60ed1b7-3718-48ee-bb1d-0e94dbfda9c4" providerId="ADAL" clId="{A8D8BFF6-9E32-48B2-BB67-A8A89E2AD5F9}" dt="2023-05-14T07:44:15.790" v="2368" actId="20577"/>
        <pc:sldMkLst>
          <pc:docMk/>
          <pc:sldMk cId="1410980749" sldId="272"/>
        </pc:sldMkLst>
        <pc:spChg chg="mod">
          <ac:chgData name="蔡鎮彥" userId="f60ed1b7-3718-48ee-bb1d-0e94dbfda9c4" providerId="ADAL" clId="{A8D8BFF6-9E32-48B2-BB67-A8A89E2AD5F9}" dt="2023-05-14T07:42:35.331" v="2233" actId="2711"/>
          <ac:spMkLst>
            <pc:docMk/>
            <pc:sldMk cId="1410980749" sldId="272"/>
            <ac:spMk id="2" creationId="{F91E31E8-9575-6210-EC59-1965311E8725}"/>
          </ac:spMkLst>
        </pc:spChg>
        <pc:spChg chg="mod">
          <ac:chgData name="蔡鎮彥" userId="f60ed1b7-3718-48ee-bb1d-0e94dbfda9c4" providerId="ADAL" clId="{A8D8BFF6-9E32-48B2-BB67-A8A89E2AD5F9}" dt="2023-05-14T07:44:15.790" v="2368" actId="20577"/>
          <ac:spMkLst>
            <pc:docMk/>
            <pc:sldMk cId="1410980749" sldId="272"/>
            <ac:spMk id="3" creationId="{302370CF-AF3C-92C1-BB34-BEA9B77210EE}"/>
          </ac:spMkLst>
        </pc:spChg>
      </pc:sldChg>
      <pc:sldMasterChg chg="setBg modSldLayout">
        <pc:chgData name="蔡鎮彥" userId="f60ed1b7-3718-48ee-bb1d-0e94dbfda9c4" providerId="ADAL" clId="{A8D8BFF6-9E32-48B2-BB67-A8A89E2AD5F9}" dt="2023-05-11T13:50:30.835" v="1433"/>
        <pc:sldMasterMkLst>
          <pc:docMk/>
          <pc:sldMasterMk cId="2664662838" sldId="2147483678"/>
        </pc:sldMasterMkLst>
        <pc:sldLayoutChg chg="setBg">
          <pc:chgData name="蔡鎮彥" userId="f60ed1b7-3718-48ee-bb1d-0e94dbfda9c4" providerId="ADAL" clId="{A8D8BFF6-9E32-48B2-BB67-A8A89E2AD5F9}" dt="2023-05-11T13:50:30.835" v="1433"/>
          <pc:sldLayoutMkLst>
            <pc:docMk/>
            <pc:sldMasterMk cId="2664662838" sldId="2147483678"/>
            <pc:sldLayoutMk cId="409314434" sldId="2147483679"/>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1831166548" sldId="2147483680"/>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3226132770" sldId="2147483681"/>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268995930" sldId="2147483682"/>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2955870692" sldId="2147483683"/>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1229279602" sldId="2147483684"/>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1937634876" sldId="2147483685"/>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2620871291" sldId="2147483686"/>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3012205381" sldId="2147483687"/>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3678454545" sldId="2147483688"/>
          </pc:sldLayoutMkLst>
        </pc:sldLayoutChg>
        <pc:sldLayoutChg chg="setBg">
          <pc:chgData name="蔡鎮彥" userId="f60ed1b7-3718-48ee-bb1d-0e94dbfda9c4" providerId="ADAL" clId="{A8D8BFF6-9E32-48B2-BB67-A8A89E2AD5F9}" dt="2023-05-11T13:50:30.835" v="1433"/>
          <pc:sldLayoutMkLst>
            <pc:docMk/>
            <pc:sldMasterMk cId="2664662838" sldId="2147483678"/>
            <pc:sldLayoutMk cId="1982825249" sldId="2147483689"/>
          </pc:sldLayoutMkLst>
        </pc:sldLayoutChg>
      </pc:sldMasterChg>
    </pc:docChg>
  </pc:docChgLst>
  <pc:docChgLst>
    <pc:chgData name="蔡展" userId="S::s1091810@o365st.pu.edu.tw::a007e54a-7e23-4c6a-bf51-234381baebc0" providerId="AD" clId="Web-{29E5523C-EAD4-D40D-BEA5-4F4CCBECDFE5}"/>
    <pc:docChg chg="modSld sldOrd">
      <pc:chgData name="蔡展" userId="S::s1091810@o365st.pu.edu.tw::a007e54a-7e23-4c6a-bf51-234381baebc0" providerId="AD" clId="Web-{29E5523C-EAD4-D40D-BEA5-4F4CCBECDFE5}" dt="2023-11-04T08:11:38.647" v="8"/>
      <pc:docMkLst>
        <pc:docMk/>
      </pc:docMkLst>
      <pc:sldChg chg="modSp">
        <pc:chgData name="蔡展" userId="S::s1091810@o365st.pu.edu.tw::a007e54a-7e23-4c6a-bf51-234381baebc0" providerId="AD" clId="Web-{29E5523C-EAD4-D40D-BEA5-4F4CCBECDFE5}" dt="2023-11-04T07:41:23.160" v="7" actId="14100"/>
        <pc:sldMkLst>
          <pc:docMk/>
          <pc:sldMk cId="576657121" sldId="269"/>
        </pc:sldMkLst>
        <pc:spChg chg="mod">
          <ac:chgData name="蔡展" userId="S::s1091810@o365st.pu.edu.tw::a007e54a-7e23-4c6a-bf51-234381baebc0" providerId="AD" clId="Web-{29E5523C-EAD4-D40D-BEA5-4F4CCBECDFE5}" dt="2023-11-04T07:41:23.160" v="7" actId="14100"/>
          <ac:spMkLst>
            <pc:docMk/>
            <pc:sldMk cId="576657121" sldId="269"/>
            <ac:spMk id="3" creationId="{612552DE-1655-80B3-6440-4BB99AE1AF84}"/>
          </ac:spMkLst>
        </pc:spChg>
      </pc:sldChg>
      <pc:sldChg chg="ord">
        <pc:chgData name="蔡展" userId="S::s1091810@o365st.pu.edu.tw::a007e54a-7e23-4c6a-bf51-234381baebc0" providerId="AD" clId="Web-{29E5523C-EAD4-D40D-BEA5-4F4CCBECDFE5}" dt="2023-11-04T08:11:38.647" v="8"/>
        <pc:sldMkLst>
          <pc:docMk/>
          <pc:sldMk cId="1137334473" sldId="276"/>
        </pc:sldMkLst>
      </pc:sldChg>
    </pc:docChg>
  </pc:docChgLst>
  <pc:docChgLst>
    <pc:chgData name="蔡鎮彥" userId="f60ed1b7-3718-48ee-bb1d-0e94dbfda9c4" providerId="ADAL" clId="{A79D68D9-0789-43DF-93D3-D0204FC16C68}"/>
    <pc:docChg chg="modSld">
      <pc:chgData name="蔡鎮彥" userId="f60ed1b7-3718-48ee-bb1d-0e94dbfda9c4" providerId="ADAL" clId="{A79D68D9-0789-43DF-93D3-D0204FC16C68}" dt="2023-05-08T04:35:55.268" v="23" actId="1076"/>
      <pc:docMkLst>
        <pc:docMk/>
      </pc:docMkLst>
      <pc:sldChg chg="modSp mod">
        <pc:chgData name="蔡鎮彥" userId="f60ed1b7-3718-48ee-bb1d-0e94dbfda9c4" providerId="ADAL" clId="{A79D68D9-0789-43DF-93D3-D0204FC16C68}" dt="2023-05-08T04:35:44.088" v="22" actId="403"/>
        <pc:sldMkLst>
          <pc:docMk/>
          <pc:sldMk cId="1108673494" sldId="256"/>
        </pc:sldMkLst>
        <pc:spChg chg="mod">
          <ac:chgData name="蔡鎮彥" userId="f60ed1b7-3718-48ee-bb1d-0e94dbfda9c4" providerId="ADAL" clId="{A79D68D9-0789-43DF-93D3-D0204FC16C68}" dt="2023-05-08T04:35:17.730" v="3" actId="20577"/>
          <ac:spMkLst>
            <pc:docMk/>
            <pc:sldMk cId="1108673494" sldId="256"/>
            <ac:spMk id="2" creationId="{737CAC0A-0277-F727-53CD-159D08459D4E}"/>
          </ac:spMkLst>
        </pc:spChg>
        <pc:spChg chg="mod">
          <ac:chgData name="蔡鎮彥" userId="f60ed1b7-3718-48ee-bb1d-0e94dbfda9c4" providerId="ADAL" clId="{A79D68D9-0789-43DF-93D3-D0204FC16C68}" dt="2023-05-08T04:35:44.088" v="22" actId="403"/>
          <ac:spMkLst>
            <pc:docMk/>
            <pc:sldMk cId="1108673494" sldId="256"/>
            <ac:spMk id="3" creationId="{C5A3C118-0030-A120-D8A4-9FC59CEF9E9E}"/>
          </ac:spMkLst>
        </pc:spChg>
        <pc:picChg chg="mod">
          <ac:chgData name="蔡鎮彥" userId="f60ed1b7-3718-48ee-bb1d-0e94dbfda9c4" providerId="ADAL" clId="{A79D68D9-0789-43DF-93D3-D0204FC16C68}" dt="2023-05-08T04:35:27.856" v="5" actId="1076"/>
          <ac:picMkLst>
            <pc:docMk/>
            <pc:sldMk cId="1108673494" sldId="256"/>
            <ac:picMk id="5" creationId="{7BE5AE66-4C36-E596-69B2-555A69797E6B}"/>
          </ac:picMkLst>
        </pc:picChg>
      </pc:sldChg>
      <pc:sldChg chg="modSp mod">
        <pc:chgData name="蔡鎮彥" userId="f60ed1b7-3718-48ee-bb1d-0e94dbfda9c4" providerId="ADAL" clId="{A79D68D9-0789-43DF-93D3-D0204FC16C68}" dt="2023-05-08T04:35:55.268" v="23" actId="1076"/>
        <pc:sldMkLst>
          <pc:docMk/>
          <pc:sldMk cId="736664129" sldId="262"/>
        </pc:sldMkLst>
        <pc:picChg chg="mod">
          <ac:chgData name="蔡鎮彥" userId="f60ed1b7-3718-48ee-bb1d-0e94dbfda9c4" providerId="ADAL" clId="{A79D68D9-0789-43DF-93D3-D0204FC16C68}" dt="2023-05-08T04:35:55.268" v="23" actId="1076"/>
          <ac:picMkLst>
            <pc:docMk/>
            <pc:sldMk cId="736664129" sldId="262"/>
            <ac:picMk id="4" creationId="{9BD4CA1D-B9E1-5FA0-7954-5120D9A5FCE3}"/>
          </ac:picMkLst>
        </pc:picChg>
      </pc:sldChg>
    </pc:docChg>
  </pc:docChgLst>
  <pc:docChgLst>
    <pc:chgData name="來賓使用者" userId="S::urn:spo:anon#fd13493a3d547b74539d4263419d009d044e3f2fc1e1cf76056410c612d02c68::" providerId="AD" clId="Web-{CABC8043-FF6F-5006-D903-FEDCF0070C39}"/>
    <pc:docChg chg="delSld modSld">
      <pc:chgData name="來賓使用者" userId="S::urn:spo:anon#fd13493a3d547b74539d4263419d009d044e3f2fc1e1cf76056410c612d02c68::" providerId="AD" clId="Web-{CABC8043-FF6F-5006-D903-FEDCF0070C39}" dt="2023-11-13T15:07:02.609" v="96" actId="20577"/>
      <pc:docMkLst>
        <pc:docMk/>
      </pc:docMkLst>
      <pc:sldChg chg="mod setBg">
        <pc:chgData name="來賓使用者" userId="S::urn:spo:anon#fd13493a3d547b74539d4263419d009d044e3f2fc1e1cf76056410c612d02c68::" providerId="AD" clId="Web-{CABC8043-FF6F-5006-D903-FEDCF0070C39}" dt="2023-11-13T15:03:15.058" v="64"/>
        <pc:sldMkLst>
          <pc:docMk/>
          <pc:sldMk cId="1108673494" sldId="256"/>
        </pc:sldMkLst>
      </pc:sldChg>
      <pc:sldChg chg="modSp">
        <pc:chgData name="來賓使用者" userId="S::urn:spo:anon#fd13493a3d547b74539d4263419d009d044e3f2fc1e1cf76056410c612d02c68::" providerId="AD" clId="Web-{CABC8043-FF6F-5006-D903-FEDCF0070C39}" dt="2023-11-13T15:05:50.029" v="77" actId="20577"/>
        <pc:sldMkLst>
          <pc:docMk/>
          <pc:sldMk cId="2092425448" sldId="261"/>
        </pc:sldMkLst>
        <pc:spChg chg="mod">
          <ac:chgData name="來賓使用者" userId="S::urn:spo:anon#fd13493a3d547b74539d4263419d009d044e3f2fc1e1cf76056410c612d02c68::" providerId="AD" clId="Web-{CABC8043-FF6F-5006-D903-FEDCF0070C39}" dt="2023-11-13T15:05:50.029" v="77" actId="20577"/>
          <ac:spMkLst>
            <pc:docMk/>
            <pc:sldMk cId="2092425448" sldId="261"/>
            <ac:spMk id="3" creationId="{1398F730-A71C-D60A-75BB-5CA1DF0514C0}"/>
          </ac:spMkLst>
        </pc:spChg>
        <pc:picChg chg="mod">
          <ac:chgData name="來賓使用者" userId="S::urn:spo:anon#fd13493a3d547b74539d4263419d009d044e3f2fc1e1cf76056410c612d02c68::" providerId="AD" clId="Web-{CABC8043-FF6F-5006-D903-FEDCF0070C39}" dt="2023-11-13T15:01:13.946" v="55" actId="1076"/>
          <ac:picMkLst>
            <pc:docMk/>
            <pc:sldMk cId="2092425448" sldId="261"/>
            <ac:picMk id="2" creationId="{8DD3848F-86C6-E406-FC4F-4B1E7F25A8EC}"/>
          </ac:picMkLst>
        </pc:picChg>
        <pc:picChg chg="mod">
          <ac:chgData name="來賓使用者" userId="S::urn:spo:anon#fd13493a3d547b74539d4263419d009d044e3f2fc1e1cf76056410c612d02c68::" providerId="AD" clId="Web-{CABC8043-FF6F-5006-D903-FEDCF0070C39}" dt="2023-11-13T15:01:14.821" v="56" actId="1076"/>
          <ac:picMkLst>
            <pc:docMk/>
            <pc:sldMk cId="2092425448" sldId="261"/>
            <ac:picMk id="7" creationId="{3C56B3F5-3B0C-0B6B-1566-410E51BAD512}"/>
          </ac:picMkLst>
        </pc:picChg>
        <pc:picChg chg="mod">
          <ac:chgData name="來賓使用者" userId="S::urn:spo:anon#fd13493a3d547b74539d4263419d009d044e3f2fc1e1cf76056410c612d02c68::" providerId="AD" clId="Web-{CABC8043-FF6F-5006-D903-FEDCF0070C39}" dt="2023-11-13T15:01:09.149" v="52" actId="1076"/>
          <ac:picMkLst>
            <pc:docMk/>
            <pc:sldMk cId="2092425448" sldId="261"/>
            <ac:picMk id="8" creationId="{5E0A1C8F-1CE7-0370-35E3-3DCD25436AB8}"/>
          </ac:picMkLst>
        </pc:picChg>
      </pc:sldChg>
      <pc:sldChg chg="modSp">
        <pc:chgData name="來賓使用者" userId="S::urn:spo:anon#fd13493a3d547b74539d4263419d009d044e3f2fc1e1cf76056410c612d02c68::" providerId="AD" clId="Web-{CABC8043-FF6F-5006-D903-FEDCF0070C39}" dt="2023-11-13T15:06:07.217" v="81" actId="20577"/>
        <pc:sldMkLst>
          <pc:docMk/>
          <pc:sldMk cId="973135946" sldId="263"/>
        </pc:sldMkLst>
        <pc:spChg chg="mod">
          <ac:chgData name="來賓使用者" userId="S::urn:spo:anon#fd13493a3d547b74539d4263419d009d044e3f2fc1e1cf76056410c612d02c68::" providerId="AD" clId="Web-{CABC8043-FF6F-5006-D903-FEDCF0070C39}" dt="2023-11-13T15:06:07.217" v="81" actId="20577"/>
          <ac:spMkLst>
            <pc:docMk/>
            <pc:sldMk cId="973135946" sldId="263"/>
            <ac:spMk id="2" creationId="{73EA4BD7-7B4F-4964-4BDE-ABB46503DB5B}"/>
          </ac:spMkLst>
        </pc:spChg>
      </pc:sldChg>
      <pc:sldChg chg="modSp">
        <pc:chgData name="來賓使用者" userId="S::urn:spo:anon#fd13493a3d547b74539d4263419d009d044e3f2fc1e1cf76056410c612d02c68::" providerId="AD" clId="Web-{CABC8043-FF6F-5006-D903-FEDCF0070C39}" dt="2023-11-13T15:05:14.325" v="71" actId="20577"/>
        <pc:sldMkLst>
          <pc:docMk/>
          <pc:sldMk cId="813116907" sldId="266"/>
        </pc:sldMkLst>
        <pc:spChg chg="mod">
          <ac:chgData name="來賓使用者" userId="S::urn:spo:anon#fd13493a3d547b74539d4263419d009d044e3f2fc1e1cf76056410c612d02c68::" providerId="AD" clId="Web-{CABC8043-FF6F-5006-D903-FEDCF0070C39}" dt="2023-11-13T15:05:14.325" v="71" actId="20577"/>
          <ac:spMkLst>
            <pc:docMk/>
            <pc:sldMk cId="813116907" sldId="266"/>
            <ac:spMk id="2" creationId="{D5985639-734E-0EB2-5213-9F907549E227}"/>
          </ac:spMkLst>
        </pc:spChg>
        <pc:spChg chg="mod">
          <ac:chgData name="來賓使用者" userId="S::urn:spo:anon#fd13493a3d547b74539d4263419d009d044e3f2fc1e1cf76056410c612d02c68::" providerId="AD" clId="Web-{CABC8043-FF6F-5006-D903-FEDCF0070C39}" dt="2023-11-13T15:04:06.777" v="65" actId="20577"/>
          <ac:spMkLst>
            <pc:docMk/>
            <pc:sldMk cId="813116907" sldId="266"/>
            <ac:spMk id="4" creationId="{CA2CCCC7-7D92-39ED-65E8-30B6D919E4B3}"/>
          </ac:spMkLst>
        </pc:spChg>
      </pc:sldChg>
      <pc:sldChg chg="modSp mod setBg">
        <pc:chgData name="來賓使用者" userId="S::urn:spo:anon#fd13493a3d547b74539d4263419d009d044e3f2fc1e1cf76056410c612d02c68::" providerId="AD" clId="Web-{CABC8043-FF6F-5006-D903-FEDCF0070C39}" dt="2023-11-13T15:04:24.590" v="68" actId="20577"/>
        <pc:sldMkLst>
          <pc:docMk/>
          <pc:sldMk cId="2418029756" sldId="268"/>
        </pc:sldMkLst>
        <pc:spChg chg="mod">
          <ac:chgData name="來賓使用者" userId="S::urn:spo:anon#fd13493a3d547b74539d4263419d009d044e3f2fc1e1cf76056410c612d02c68::" providerId="AD" clId="Web-{CABC8043-FF6F-5006-D903-FEDCF0070C39}" dt="2023-11-13T15:04:24.590" v="68" actId="20577"/>
          <ac:spMkLst>
            <pc:docMk/>
            <pc:sldMk cId="2418029756" sldId="268"/>
            <ac:spMk id="7" creationId="{0C28CE82-DF17-5D8C-DC5F-EA01A694F070}"/>
          </ac:spMkLst>
        </pc:spChg>
      </pc:sldChg>
      <pc:sldChg chg="modSp mod setBg">
        <pc:chgData name="來賓使用者" userId="S::urn:spo:anon#fd13493a3d547b74539d4263419d009d044e3f2fc1e1cf76056410c612d02c68::" providerId="AD" clId="Web-{CABC8043-FF6F-5006-D903-FEDCF0070C39}" dt="2023-11-13T15:05:19.841" v="72" actId="20577"/>
        <pc:sldMkLst>
          <pc:docMk/>
          <pc:sldMk cId="576657121" sldId="269"/>
        </pc:sldMkLst>
        <pc:spChg chg="mod">
          <ac:chgData name="來賓使用者" userId="S::urn:spo:anon#fd13493a3d547b74539d4263419d009d044e3f2fc1e1cf76056410c612d02c68::" providerId="AD" clId="Web-{CABC8043-FF6F-5006-D903-FEDCF0070C39}" dt="2023-11-13T15:05:19.841" v="72" actId="20577"/>
          <ac:spMkLst>
            <pc:docMk/>
            <pc:sldMk cId="576657121" sldId="269"/>
            <ac:spMk id="2" creationId="{DE90E1AA-A98E-57D9-27AA-F91F417C1ECE}"/>
          </ac:spMkLst>
        </pc:spChg>
        <pc:spChg chg="mod">
          <ac:chgData name="來賓使用者" userId="S::urn:spo:anon#fd13493a3d547b74539d4263419d009d044e3f2fc1e1cf76056410c612d02c68::" providerId="AD" clId="Web-{CABC8043-FF6F-5006-D903-FEDCF0070C39}" dt="2023-11-13T15:04:29.418" v="69" actId="20577"/>
          <ac:spMkLst>
            <pc:docMk/>
            <pc:sldMk cId="576657121" sldId="269"/>
            <ac:spMk id="7" creationId="{98ADB879-D605-A2AE-188C-D4B975118F3B}"/>
          </ac:spMkLst>
        </pc:spChg>
      </pc:sldChg>
      <pc:sldChg chg="addSp modSp">
        <pc:chgData name="來賓使用者" userId="S::urn:spo:anon#fd13493a3d547b74539d4263419d009d044e3f2fc1e1cf76056410c612d02c68::" providerId="AD" clId="Web-{CABC8043-FF6F-5006-D903-FEDCF0070C39}" dt="2023-11-13T14:28:13.348" v="36" actId="1076"/>
        <pc:sldMkLst>
          <pc:docMk/>
          <pc:sldMk cId="973866315" sldId="274"/>
        </pc:sldMkLst>
        <pc:picChg chg="mod">
          <ac:chgData name="來賓使用者" userId="S::urn:spo:anon#fd13493a3d547b74539d4263419d009d044e3f2fc1e1cf76056410c612d02c68::" providerId="AD" clId="Web-{CABC8043-FF6F-5006-D903-FEDCF0070C39}" dt="2023-11-13T14:27:54.473" v="29" actId="1076"/>
          <ac:picMkLst>
            <pc:docMk/>
            <pc:sldMk cId="973866315" sldId="274"/>
            <ac:picMk id="2" creationId="{84396F8F-9F33-2E0E-D6B3-9634AF9B4237}"/>
          </ac:picMkLst>
        </pc:picChg>
        <pc:picChg chg="mod">
          <ac:chgData name="來賓使用者" userId="S::urn:spo:anon#fd13493a3d547b74539d4263419d009d044e3f2fc1e1cf76056410c612d02c68::" providerId="AD" clId="Web-{CABC8043-FF6F-5006-D903-FEDCF0070C39}" dt="2023-11-13T14:28:11.395" v="35" actId="1076"/>
          <ac:picMkLst>
            <pc:docMk/>
            <pc:sldMk cId="973866315" sldId="274"/>
            <ac:picMk id="3" creationId="{5484A947-1CC1-1E70-92BF-700C4FFBE9BD}"/>
          </ac:picMkLst>
        </pc:picChg>
        <pc:picChg chg="add mod">
          <ac:chgData name="來賓使用者" userId="S::urn:spo:anon#fd13493a3d547b74539d4263419d009d044e3f2fc1e1cf76056410c612d02c68::" providerId="AD" clId="Web-{CABC8043-FF6F-5006-D903-FEDCF0070C39}" dt="2023-11-13T14:28:13.348" v="36" actId="1076"/>
          <ac:picMkLst>
            <pc:docMk/>
            <pc:sldMk cId="973866315" sldId="274"/>
            <ac:picMk id="5" creationId="{0C52EAE1-4066-A2D6-C479-C158AB11CB08}"/>
          </ac:picMkLst>
        </pc:picChg>
      </pc:sldChg>
      <pc:sldChg chg="modSp">
        <pc:chgData name="來賓使用者" userId="S::urn:spo:anon#fd13493a3d547b74539d4263419d009d044e3f2fc1e1cf76056410c612d02c68::" providerId="AD" clId="Web-{CABC8043-FF6F-5006-D903-FEDCF0070C39}" dt="2023-11-13T15:06:22.952" v="84" actId="20577"/>
        <pc:sldMkLst>
          <pc:docMk/>
          <pc:sldMk cId="1137334473" sldId="276"/>
        </pc:sldMkLst>
        <pc:spChg chg="mod">
          <ac:chgData name="來賓使用者" userId="S::urn:spo:anon#fd13493a3d547b74539d4263419d009d044e3f2fc1e1cf76056410c612d02c68::" providerId="AD" clId="Web-{CABC8043-FF6F-5006-D903-FEDCF0070C39}" dt="2023-11-13T15:01:30.103" v="59" actId="1076"/>
          <ac:spMkLst>
            <pc:docMk/>
            <pc:sldMk cId="1137334473" sldId="276"/>
            <ac:spMk id="3" creationId="{841D9334-5652-1588-7BA8-7EFB34E62340}"/>
          </ac:spMkLst>
        </pc:spChg>
        <pc:spChg chg="mod">
          <ac:chgData name="來賓使用者" userId="S::urn:spo:anon#fd13493a3d547b74539d4263419d009d044e3f2fc1e1cf76056410c612d02c68::" providerId="AD" clId="Web-{CABC8043-FF6F-5006-D903-FEDCF0070C39}" dt="2023-11-13T15:06:22.952" v="84" actId="20577"/>
          <ac:spMkLst>
            <pc:docMk/>
            <pc:sldMk cId="1137334473" sldId="276"/>
            <ac:spMk id="4" creationId="{AB7A8530-4988-54BB-918E-083340F4F1EA}"/>
          </ac:spMkLst>
        </pc:spChg>
      </pc:sldChg>
      <pc:sldChg chg="modSp">
        <pc:chgData name="來賓使用者" userId="S::urn:spo:anon#fd13493a3d547b74539d4263419d009d044e3f2fc1e1cf76056410c612d02c68::" providerId="AD" clId="Web-{CABC8043-FF6F-5006-D903-FEDCF0070C39}" dt="2023-11-13T15:05:59.326" v="80" actId="20577"/>
        <pc:sldMkLst>
          <pc:docMk/>
          <pc:sldMk cId="842156533" sldId="280"/>
        </pc:sldMkLst>
        <pc:spChg chg="mod">
          <ac:chgData name="來賓使用者" userId="S::urn:spo:anon#fd13493a3d547b74539d4263419d009d044e3f2fc1e1cf76056410c612d02c68::" providerId="AD" clId="Web-{CABC8043-FF6F-5006-D903-FEDCF0070C39}" dt="2023-11-13T15:05:59.326" v="80" actId="20577"/>
          <ac:spMkLst>
            <pc:docMk/>
            <pc:sldMk cId="842156533" sldId="280"/>
            <ac:spMk id="58" creationId="{946991A9-6D12-DA23-492F-D359435636F6}"/>
          </ac:spMkLst>
        </pc:spChg>
      </pc:sldChg>
      <pc:sldChg chg="modSp mod setBg">
        <pc:chgData name="來賓使用者" userId="S::urn:spo:anon#fd13493a3d547b74539d4263419d009d044e3f2fc1e1cf76056410c612d02c68::" providerId="AD" clId="Web-{CABC8043-FF6F-5006-D903-FEDCF0070C39}" dt="2023-11-13T15:05:24.669" v="73" actId="20577"/>
        <pc:sldMkLst>
          <pc:docMk/>
          <pc:sldMk cId="226665995" sldId="281"/>
        </pc:sldMkLst>
        <pc:spChg chg="mod">
          <ac:chgData name="來賓使用者" userId="S::urn:spo:anon#fd13493a3d547b74539d4263419d009d044e3f2fc1e1cf76056410c612d02c68::" providerId="AD" clId="Web-{CABC8043-FF6F-5006-D903-FEDCF0070C39}" dt="2023-11-13T15:05:24.669" v="73" actId="20577"/>
          <ac:spMkLst>
            <pc:docMk/>
            <pc:sldMk cId="226665995" sldId="281"/>
            <ac:spMk id="2" creationId="{9F525CD7-6E4F-BAAB-E44D-672CD0CF6F6F}"/>
          </ac:spMkLst>
        </pc:spChg>
      </pc:sldChg>
      <pc:sldChg chg="modSp">
        <pc:chgData name="來賓使用者" userId="S::urn:spo:anon#fd13493a3d547b74539d4263419d009d044e3f2fc1e1cf76056410c612d02c68::" providerId="AD" clId="Web-{CABC8043-FF6F-5006-D903-FEDCF0070C39}" dt="2023-11-13T15:07:02.609" v="96" actId="20577"/>
        <pc:sldMkLst>
          <pc:docMk/>
          <pc:sldMk cId="1254328679" sldId="282"/>
        </pc:sldMkLst>
        <pc:spChg chg="mod">
          <ac:chgData name="來賓使用者" userId="S::urn:spo:anon#fd13493a3d547b74539d4263419d009d044e3f2fc1e1cf76056410c612d02c68::" providerId="AD" clId="Web-{CABC8043-FF6F-5006-D903-FEDCF0070C39}" dt="2023-11-13T15:07:02.609" v="96" actId="20577"/>
          <ac:spMkLst>
            <pc:docMk/>
            <pc:sldMk cId="1254328679" sldId="282"/>
            <ac:spMk id="2" creationId="{854E971D-106D-8E2F-9E60-08742E4728EA}"/>
          </ac:spMkLst>
        </pc:spChg>
        <pc:graphicFrameChg chg="mod modGraphic">
          <ac:chgData name="來賓使用者" userId="S::urn:spo:anon#fd13493a3d547b74539d4263419d009d044e3f2fc1e1cf76056410c612d02c68::" providerId="AD" clId="Web-{CABC8043-FF6F-5006-D903-FEDCF0070C39}" dt="2023-11-13T15:06:53.577" v="94"/>
          <ac:graphicFrameMkLst>
            <pc:docMk/>
            <pc:sldMk cId="1254328679" sldId="282"/>
            <ac:graphicFrameMk id="6" creationId="{72D7EFF5-2473-FA0C-377B-945D2BFE283E}"/>
          </ac:graphicFrameMkLst>
        </pc:graphicFrameChg>
      </pc:sldChg>
      <pc:sldChg chg="modSp">
        <pc:chgData name="來賓使用者" userId="S::urn:spo:anon#fd13493a3d547b74539d4263419d009d044e3f2fc1e1cf76056410c612d02c68::" providerId="AD" clId="Web-{CABC8043-FF6F-5006-D903-FEDCF0070C39}" dt="2023-11-13T15:04:14.746" v="66" actId="20577"/>
        <pc:sldMkLst>
          <pc:docMk/>
          <pc:sldMk cId="3029796335" sldId="283"/>
        </pc:sldMkLst>
        <pc:spChg chg="mod">
          <ac:chgData name="來賓使用者" userId="S::urn:spo:anon#fd13493a3d547b74539d4263419d009d044e3f2fc1e1cf76056410c612d02c68::" providerId="AD" clId="Web-{CABC8043-FF6F-5006-D903-FEDCF0070C39}" dt="2023-11-13T14:59:40.632" v="43" actId="20577"/>
          <ac:spMkLst>
            <pc:docMk/>
            <pc:sldMk cId="3029796335" sldId="283"/>
            <ac:spMk id="2" creationId="{C318BA78-1436-D1C8-E71C-5DA6E08DF06E}"/>
          </ac:spMkLst>
        </pc:spChg>
        <pc:spChg chg="mod">
          <ac:chgData name="來賓使用者" userId="S::urn:spo:anon#fd13493a3d547b74539d4263419d009d044e3f2fc1e1cf76056410c612d02c68::" providerId="AD" clId="Web-{CABC8043-FF6F-5006-D903-FEDCF0070C39}" dt="2023-11-13T14:59:46.538" v="44" actId="20577"/>
          <ac:spMkLst>
            <pc:docMk/>
            <pc:sldMk cId="3029796335" sldId="283"/>
            <ac:spMk id="3" creationId="{B26C948E-3B7A-E843-D2D4-4CA20B5A311D}"/>
          </ac:spMkLst>
        </pc:spChg>
        <pc:spChg chg="mod">
          <ac:chgData name="來賓使用者" userId="S::urn:spo:anon#fd13493a3d547b74539d4263419d009d044e3f2fc1e1cf76056410c612d02c68::" providerId="AD" clId="Web-{CABC8043-FF6F-5006-D903-FEDCF0070C39}" dt="2023-11-13T15:04:14.746" v="66" actId="20577"/>
          <ac:spMkLst>
            <pc:docMk/>
            <pc:sldMk cId="3029796335" sldId="283"/>
            <ac:spMk id="6" creationId="{10ABEEBF-E147-35A1-5E9E-580B9FF3BFE2}"/>
          </ac:spMkLst>
        </pc:spChg>
      </pc:sldChg>
      <pc:sldChg chg="modSp mod setBg">
        <pc:chgData name="來賓使用者" userId="S::urn:spo:anon#fd13493a3d547b74539d4263419d009d044e3f2fc1e1cf76056410c612d02c68::" providerId="AD" clId="Web-{CABC8043-FF6F-5006-D903-FEDCF0070C39}" dt="2023-11-13T15:05:08.716" v="70" actId="20577"/>
        <pc:sldMkLst>
          <pc:docMk/>
          <pc:sldMk cId="3756397854" sldId="286"/>
        </pc:sldMkLst>
        <pc:spChg chg="mod">
          <ac:chgData name="來賓使用者" userId="S::urn:spo:anon#fd13493a3d547b74539d4263419d009d044e3f2fc1e1cf76056410c612d02c68::" providerId="AD" clId="Web-{CABC8043-FF6F-5006-D903-FEDCF0070C39}" dt="2023-11-13T15:05:08.716" v="70" actId="20577"/>
          <ac:spMkLst>
            <pc:docMk/>
            <pc:sldMk cId="3756397854" sldId="286"/>
            <ac:spMk id="4" creationId="{8C62B6E1-61E7-8655-A9AB-7E2A89135849}"/>
          </ac:spMkLst>
        </pc:spChg>
        <pc:spChg chg="mod">
          <ac:chgData name="來賓使用者" userId="S::urn:spo:anon#fd13493a3d547b74539d4263419d009d044e3f2fc1e1cf76056410c612d02c68::" providerId="AD" clId="Web-{CABC8043-FF6F-5006-D903-FEDCF0070C39}" dt="2023-11-13T15:04:19.512" v="67" actId="20577"/>
          <ac:spMkLst>
            <pc:docMk/>
            <pc:sldMk cId="3756397854" sldId="286"/>
            <ac:spMk id="5" creationId="{4BBE53AC-A207-DA74-659C-A86CB39613A5}"/>
          </ac:spMkLst>
        </pc:spChg>
      </pc:sldChg>
      <pc:sldChg chg="modSp">
        <pc:chgData name="來賓使用者" userId="S::urn:spo:anon#fd13493a3d547b74539d4263419d009d044e3f2fc1e1cf76056410c612d02c68::" providerId="AD" clId="Web-{CABC8043-FF6F-5006-D903-FEDCF0070C39}" dt="2023-11-13T15:05:43.263" v="76" actId="20577"/>
        <pc:sldMkLst>
          <pc:docMk/>
          <pc:sldMk cId="950085519" sldId="289"/>
        </pc:sldMkLst>
        <pc:spChg chg="mod">
          <ac:chgData name="來賓使用者" userId="S::urn:spo:anon#fd13493a3d547b74539d4263419d009d044e3f2fc1e1cf76056410c612d02c68::" providerId="AD" clId="Web-{CABC8043-FF6F-5006-D903-FEDCF0070C39}" dt="2023-11-13T15:05:43.263" v="76" actId="20577"/>
          <ac:spMkLst>
            <pc:docMk/>
            <pc:sldMk cId="950085519" sldId="289"/>
            <ac:spMk id="2" creationId="{207CA1A4-A748-7631-E905-67299652B736}"/>
          </ac:spMkLst>
        </pc:spChg>
      </pc:sldChg>
      <pc:sldChg chg="addSp delSp modSp del">
        <pc:chgData name="來賓使用者" userId="S::urn:spo:anon#fd13493a3d547b74539d4263419d009d044e3f2fc1e1cf76056410c612d02c68::" providerId="AD" clId="Web-{CABC8043-FF6F-5006-D903-FEDCF0070C39}" dt="2023-11-13T14:28:04.348" v="32"/>
        <pc:sldMkLst>
          <pc:docMk/>
          <pc:sldMk cId="29825456" sldId="294"/>
        </pc:sldMkLst>
        <pc:spChg chg="mod">
          <ac:chgData name="來賓使用者" userId="S::urn:spo:anon#fd13493a3d547b74539d4263419d009d044e3f2fc1e1cf76056410c612d02c68::" providerId="AD" clId="Web-{CABC8043-FF6F-5006-D903-FEDCF0070C39}" dt="2023-11-13T14:27:36.160" v="25" actId="20577"/>
          <ac:spMkLst>
            <pc:docMk/>
            <pc:sldMk cId="29825456" sldId="294"/>
            <ac:spMk id="2" creationId="{A307F7B5-CA60-7EF4-6536-6ECFFF735D04}"/>
          </ac:spMkLst>
        </pc:spChg>
        <pc:spChg chg="add mod">
          <ac:chgData name="來賓使用者" userId="S::urn:spo:anon#fd13493a3d547b74539d4263419d009d044e3f2fc1e1cf76056410c612d02c68::" providerId="AD" clId="Web-{CABC8043-FF6F-5006-D903-FEDCF0070C39}" dt="2023-11-13T14:27:46.270" v="26"/>
          <ac:spMkLst>
            <pc:docMk/>
            <pc:sldMk cId="29825456" sldId="294"/>
            <ac:spMk id="5" creationId="{566EE105-9915-8521-F7F2-2588AD7BB38A}"/>
          </ac:spMkLst>
        </pc:spChg>
        <pc:picChg chg="del mod">
          <ac:chgData name="來賓使用者" userId="S::urn:spo:anon#fd13493a3d547b74539d4263419d009d044e3f2fc1e1cf76056410c612d02c68::" providerId="AD" clId="Web-{CABC8043-FF6F-5006-D903-FEDCF0070C39}" dt="2023-11-13T14:27:46.270" v="26"/>
          <ac:picMkLst>
            <pc:docMk/>
            <pc:sldMk cId="29825456" sldId="294"/>
            <ac:picMk id="4" creationId="{B38D0E86-489D-979F-DA7A-BBF08DBF41A8}"/>
          </ac:picMkLst>
        </pc:picChg>
      </pc:sldChg>
    </pc:docChg>
  </pc:docChgLst>
  <pc:docChgLst>
    <pc:chgData name="來賓使用者" userId="S::urn:spo:anon#fd13493a3d547b74539d4263419d009d044e3f2fc1e1cf76056410c612d02c68::" providerId="AD" clId="Web-{0F42FB95-5962-055F-6C61-A4D9F5988970}"/>
    <pc:docChg chg="addSld modSld sldOrd">
      <pc:chgData name="來賓使用者" userId="S::urn:spo:anon#fd13493a3d547b74539d4263419d009d044e3f2fc1e1cf76056410c612d02c68::" providerId="AD" clId="Web-{0F42FB95-5962-055F-6C61-A4D9F5988970}" dt="2023-11-05T15:04:24.759" v="136"/>
      <pc:docMkLst>
        <pc:docMk/>
      </pc:docMkLst>
      <pc:sldChg chg="modSp">
        <pc:chgData name="來賓使用者" userId="S::urn:spo:anon#fd13493a3d547b74539d4263419d009d044e3f2fc1e1cf76056410c612d02c68::" providerId="AD" clId="Web-{0F42FB95-5962-055F-6C61-A4D9F5988970}" dt="2023-11-05T15:04:10.759" v="134" actId="20577"/>
        <pc:sldMkLst>
          <pc:docMk/>
          <pc:sldMk cId="813116907" sldId="266"/>
        </pc:sldMkLst>
        <pc:spChg chg="mod">
          <ac:chgData name="來賓使用者" userId="S::urn:spo:anon#fd13493a3d547b74539d4263419d009d044e3f2fc1e1cf76056410c612d02c68::" providerId="AD" clId="Web-{0F42FB95-5962-055F-6C61-A4D9F5988970}" dt="2023-11-05T15:04:10.759" v="134" actId="20577"/>
          <ac:spMkLst>
            <pc:docMk/>
            <pc:sldMk cId="813116907" sldId="266"/>
            <ac:spMk id="3" creationId="{3F5443F9-57C1-F9D0-2B27-ECF19E1D3FC2}"/>
          </ac:spMkLst>
        </pc:spChg>
      </pc:sldChg>
      <pc:sldChg chg="ord">
        <pc:chgData name="來賓使用者" userId="S::urn:spo:anon#fd13493a3d547b74539d4263419d009d044e3f2fc1e1cf76056410c612d02c68::" providerId="AD" clId="Web-{0F42FB95-5962-055F-6C61-A4D9F5988970}" dt="2023-11-05T15:04:24.759" v="136"/>
        <pc:sldMkLst>
          <pc:docMk/>
          <pc:sldMk cId="1137334473" sldId="276"/>
        </pc:sldMkLst>
      </pc:sldChg>
      <pc:sldChg chg="addSp delSp modSp new">
        <pc:chgData name="來賓使用者" userId="S::urn:spo:anon#fd13493a3d547b74539d4263419d009d044e3f2fc1e1cf76056410c612d02c68::" providerId="AD" clId="Web-{0F42FB95-5962-055F-6C61-A4D9F5988970}" dt="2023-11-05T14:56:58.826" v="106"/>
        <pc:sldMkLst>
          <pc:docMk/>
          <pc:sldMk cId="1254328679" sldId="282"/>
        </pc:sldMkLst>
        <pc:spChg chg="mod">
          <ac:chgData name="來賓使用者" userId="S::urn:spo:anon#fd13493a3d547b74539d4263419d009d044e3f2fc1e1cf76056410c612d02c68::" providerId="AD" clId="Web-{0F42FB95-5962-055F-6C61-A4D9F5988970}" dt="2023-11-05T14:50:55.818" v="9" actId="20577"/>
          <ac:spMkLst>
            <pc:docMk/>
            <pc:sldMk cId="1254328679" sldId="282"/>
            <ac:spMk id="2" creationId="{854E971D-106D-8E2F-9E60-08742E4728EA}"/>
          </ac:spMkLst>
        </pc:spChg>
        <pc:spChg chg="del">
          <ac:chgData name="來賓使用者" userId="S::urn:spo:anon#fd13493a3d547b74539d4263419d009d044e3f2fc1e1cf76056410c612d02c68::" providerId="AD" clId="Web-{0F42FB95-5962-055F-6C61-A4D9F5988970}" dt="2023-11-05T14:51:22.975" v="10"/>
          <ac:spMkLst>
            <pc:docMk/>
            <pc:sldMk cId="1254328679" sldId="282"/>
            <ac:spMk id="3" creationId="{38BAC1BD-BC61-1628-64E3-D39E16033C19}"/>
          </ac:spMkLst>
        </pc:spChg>
        <pc:spChg chg="add del mod">
          <ac:chgData name="來賓使用者" userId="S::urn:spo:anon#fd13493a3d547b74539d4263419d009d044e3f2fc1e1cf76056410c612d02c68::" providerId="AD" clId="Web-{0F42FB95-5962-055F-6C61-A4D9F5988970}" dt="2023-11-05T14:55:08.417" v="63"/>
          <ac:spMkLst>
            <pc:docMk/>
            <pc:sldMk cId="1254328679" sldId="282"/>
            <ac:spMk id="4" creationId="{2E1697E3-068F-C0F1-3AC6-9F1576AD23FE}"/>
          </ac:spMkLst>
        </pc:spChg>
        <pc:spChg chg="add mod">
          <ac:chgData name="來賓使用者" userId="S::urn:spo:anon#fd13493a3d547b74539d4263419d009d044e3f2fc1e1cf76056410c612d02c68::" providerId="AD" clId="Web-{0F42FB95-5962-055F-6C61-A4D9F5988970}" dt="2023-11-05T14:51:55.960" v="17" actId="14100"/>
          <ac:spMkLst>
            <pc:docMk/>
            <pc:sldMk cId="1254328679" sldId="282"/>
            <ac:spMk id="7" creationId="{A346DBC9-009C-ECE0-EA31-F04ADFF7D656}"/>
          </ac:spMkLst>
        </pc:spChg>
        <pc:graphicFrameChg chg="add mod ord modGraphic">
          <ac:chgData name="來賓使用者" userId="S::urn:spo:anon#fd13493a3d547b74539d4263419d009d044e3f2fc1e1cf76056410c612d02c68::" providerId="AD" clId="Web-{0F42FB95-5962-055F-6C61-A4D9F5988970}" dt="2023-11-05T14:56:58.826" v="106"/>
          <ac:graphicFrameMkLst>
            <pc:docMk/>
            <pc:sldMk cId="1254328679" sldId="282"/>
            <ac:graphicFrameMk id="6" creationId="{72D7EFF5-2473-FA0C-377B-945D2BFE283E}"/>
          </ac:graphicFrameMkLst>
        </pc:graphicFrameChg>
      </pc:sldChg>
    </pc:docChg>
  </pc:docChgLst>
  <pc:docChgLst>
    <pc:chgData name="來賓使用者" userId="S::urn:spo:anon#fd13493a3d547b74539d4263419d009d044e3f2fc1e1cf76056410c612d02c68::" providerId="AD" clId="Web-{983E357F-704A-DBB1-9D74-2ECC98B97291}"/>
    <pc:docChg chg="modSld">
      <pc:chgData name="來賓使用者" userId="S::urn:spo:anon#fd13493a3d547b74539d4263419d009d044e3f2fc1e1cf76056410c612d02c68::" providerId="AD" clId="Web-{983E357F-704A-DBB1-9D74-2ECC98B97291}" dt="2023-05-11T13:51:13.094" v="166" actId="20577"/>
      <pc:docMkLst>
        <pc:docMk/>
      </pc:docMkLst>
      <pc:sldChg chg="addSp delSp modSp">
        <pc:chgData name="來賓使用者" userId="S::urn:spo:anon#fd13493a3d547b74539d4263419d009d044e3f2fc1e1cf76056410c612d02c68::" providerId="AD" clId="Web-{983E357F-704A-DBB1-9D74-2ECC98B97291}" dt="2023-05-10T15:12:02.390" v="5" actId="1076"/>
        <pc:sldMkLst>
          <pc:docMk/>
          <pc:sldMk cId="2092425448" sldId="261"/>
        </pc:sldMkLst>
        <pc:spChg chg="del mod">
          <ac:chgData name="來賓使用者" userId="S::urn:spo:anon#fd13493a3d547b74539d4263419d009d044e3f2fc1e1cf76056410c612d02c68::" providerId="AD" clId="Web-{983E357F-704A-DBB1-9D74-2ECC98B97291}" dt="2023-05-10T14:55:35.760" v="1"/>
          <ac:spMkLst>
            <pc:docMk/>
            <pc:sldMk cId="2092425448" sldId="261"/>
            <ac:spMk id="5" creationId="{0B4F6652-14E1-197C-0045-546D72D0A8C0}"/>
          </ac:spMkLst>
        </pc:spChg>
        <pc:picChg chg="add mod">
          <ac:chgData name="來賓使用者" userId="S::urn:spo:anon#fd13493a3d547b74539d4263419d009d044e3f2fc1e1cf76056410c612d02c68::" providerId="AD" clId="Web-{983E357F-704A-DBB1-9D74-2ECC98B97291}" dt="2023-05-10T15:12:02.390" v="5" actId="1076"/>
          <ac:picMkLst>
            <pc:docMk/>
            <pc:sldMk cId="2092425448" sldId="261"/>
            <ac:picMk id="2" creationId="{FF4FDE0F-708E-8727-93EB-EFD8B6EB9052}"/>
          </ac:picMkLst>
        </pc:picChg>
        <pc:picChg chg="del">
          <ac:chgData name="來賓使用者" userId="S::urn:spo:anon#fd13493a3d547b74539d4263419d009d044e3f2fc1e1cf76056410c612d02c68::" providerId="AD" clId="Web-{983E357F-704A-DBB1-9D74-2ECC98B97291}" dt="2023-05-10T15:11:40.655" v="2"/>
          <ac:picMkLst>
            <pc:docMk/>
            <pc:sldMk cId="2092425448" sldId="261"/>
            <ac:picMk id="6" creationId="{FAEAA7F5-E44B-6657-2492-3918D5309C16}"/>
          </ac:picMkLst>
        </pc:picChg>
      </pc:sldChg>
      <pc:sldChg chg="modSp">
        <pc:chgData name="來賓使用者" userId="S::urn:spo:anon#fd13493a3d547b74539d4263419d009d044e3f2fc1e1cf76056410c612d02c68::" providerId="AD" clId="Web-{983E357F-704A-DBB1-9D74-2ECC98B97291}" dt="2023-05-11T13:48:24.341" v="112" actId="20577"/>
        <pc:sldMkLst>
          <pc:docMk/>
          <pc:sldMk cId="736664129" sldId="262"/>
        </pc:sldMkLst>
        <pc:spChg chg="mod">
          <ac:chgData name="來賓使用者" userId="S::urn:spo:anon#fd13493a3d547b74539d4263419d009d044e3f2fc1e1cf76056410c612d02c68::" providerId="AD" clId="Web-{983E357F-704A-DBB1-9D74-2ECC98B97291}" dt="2023-05-11T13:48:24.341" v="112" actId="20577"/>
          <ac:spMkLst>
            <pc:docMk/>
            <pc:sldMk cId="736664129" sldId="262"/>
            <ac:spMk id="3" creationId="{5B0BFB74-DC2F-106B-4BC1-60020DEF4C50}"/>
          </ac:spMkLst>
        </pc:spChg>
      </pc:sldChg>
      <pc:sldChg chg="modSp">
        <pc:chgData name="來賓使用者" userId="S::urn:spo:anon#fd13493a3d547b74539d4263419d009d044e3f2fc1e1cf76056410c612d02c68::" providerId="AD" clId="Web-{983E357F-704A-DBB1-9D74-2ECC98B97291}" dt="2023-05-10T15:28:00.007" v="15" actId="20577"/>
        <pc:sldMkLst>
          <pc:docMk/>
          <pc:sldMk cId="973135946" sldId="263"/>
        </pc:sldMkLst>
        <pc:spChg chg="mod">
          <ac:chgData name="來賓使用者" userId="S::urn:spo:anon#fd13493a3d547b74539d4263419d009d044e3f2fc1e1cf76056410c612d02c68::" providerId="AD" clId="Web-{983E357F-704A-DBB1-9D74-2ECC98B97291}" dt="2023-05-10T15:28:00.007" v="15" actId="20577"/>
          <ac:spMkLst>
            <pc:docMk/>
            <pc:sldMk cId="973135946" sldId="263"/>
            <ac:spMk id="3" creationId="{1E428A12-B41F-3C83-5F1D-9D6CD5C0B849}"/>
          </ac:spMkLst>
        </pc:spChg>
      </pc:sldChg>
      <pc:sldChg chg="modSp">
        <pc:chgData name="來賓使用者" userId="S::urn:spo:anon#fd13493a3d547b74539d4263419d009d044e3f2fc1e1cf76056410c612d02c68::" providerId="AD" clId="Web-{983E357F-704A-DBB1-9D74-2ECC98B97291}" dt="2023-05-10T15:17:20.996" v="13" actId="20577"/>
        <pc:sldMkLst>
          <pc:docMk/>
          <pc:sldMk cId="75307319" sldId="264"/>
        </pc:sldMkLst>
        <pc:spChg chg="mod">
          <ac:chgData name="來賓使用者" userId="S::urn:spo:anon#fd13493a3d547b74539d4263419d009d044e3f2fc1e1cf76056410c612d02c68::" providerId="AD" clId="Web-{983E357F-704A-DBB1-9D74-2ECC98B97291}" dt="2023-05-10T15:17:16.714" v="12" actId="20577"/>
          <ac:spMkLst>
            <pc:docMk/>
            <pc:sldMk cId="75307319" sldId="264"/>
            <ac:spMk id="2" creationId="{3D2CE6B7-8CDD-D686-C185-2D3A7931B47D}"/>
          </ac:spMkLst>
        </pc:spChg>
        <pc:spChg chg="mod">
          <ac:chgData name="來賓使用者" userId="S::urn:spo:anon#fd13493a3d547b74539d4263419d009d044e3f2fc1e1cf76056410c612d02c68::" providerId="AD" clId="Web-{983E357F-704A-DBB1-9D74-2ECC98B97291}" dt="2023-05-10T15:17:20.996" v="13" actId="20577"/>
          <ac:spMkLst>
            <pc:docMk/>
            <pc:sldMk cId="75307319" sldId="264"/>
            <ac:spMk id="3" creationId="{59511D10-65BC-4EDF-BCFA-9F31CE50A1EA}"/>
          </ac:spMkLst>
        </pc:spChg>
      </pc:sldChg>
      <pc:sldChg chg="modSp">
        <pc:chgData name="來賓使用者" userId="S::urn:spo:anon#fd13493a3d547b74539d4263419d009d044e3f2fc1e1cf76056410c612d02c68::" providerId="AD" clId="Web-{983E357F-704A-DBB1-9D74-2ECC98B97291}" dt="2023-05-11T13:51:13.094" v="166" actId="20577"/>
        <pc:sldMkLst>
          <pc:docMk/>
          <pc:sldMk cId="813116907" sldId="266"/>
        </pc:sldMkLst>
        <pc:spChg chg="mod">
          <ac:chgData name="來賓使用者" userId="S::urn:spo:anon#fd13493a3d547b74539d4263419d009d044e3f2fc1e1cf76056410c612d02c68::" providerId="AD" clId="Web-{983E357F-704A-DBB1-9D74-2ECC98B97291}" dt="2023-05-10T15:12:33.173" v="8" actId="20577"/>
          <ac:spMkLst>
            <pc:docMk/>
            <pc:sldMk cId="813116907" sldId="266"/>
            <ac:spMk id="2" creationId="{D5985639-734E-0EB2-5213-9F907549E227}"/>
          </ac:spMkLst>
        </pc:spChg>
        <pc:spChg chg="mod">
          <ac:chgData name="來賓使用者" userId="S::urn:spo:anon#fd13493a3d547b74539d4263419d009d044e3f2fc1e1cf76056410c612d02c68::" providerId="AD" clId="Web-{983E357F-704A-DBB1-9D74-2ECC98B97291}" dt="2023-05-11T13:51:13.094" v="166" actId="20577"/>
          <ac:spMkLst>
            <pc:docMk/>
            <pc:sldMk cId="813116907" sldId="266"/>
            <ac:spMk id="3" creationId="{3F5443F9-57C1-F9D0-2B27-ECF19E1D3FC2}"/>
          </ac:spMkLst>
        </pc:spChg>
      </pc:sldChg>
      <pc:sldChg chg="modSp">
        <pc:chgData name="來賓使用者" userId="S::urn:spo:anon#fd13493a3d547b74539d4263419d009d044e3f2fc1e1cf76056410c612d02c68::" providerId="AD" clId="Web-{983E357F-704A-DBB1-9D74-2ECC98B97291}" dt="2023-05-10T15:17:06.886" v="11" actId="20577"/>
        <pc:sldMkLst>
          <pc:docMk/>
          <pc:sldMk cId="3934274579" sldId="270"/>
        </pc:sldMkLst>
        <pc:spChg chg="mod">
          <ac:chgData name="來賓使用者" userId="S::urn:spo:anon#fd13493a3d547b74539d4263419d009d044e3f2fc1e1cf76056410c612d02c68::" providerId="AD" clId="Web-{983E357F-704A-DBB1-9D74-2ECC98B97291}" dt="2023-05-10T15:17:06.886" v="11" actId="20577"/>
          <ac:spMkLst>
            <pc:docMk/>
            <pc:sldMk cId="3934274579" sldId="270"/>
            <ac:spMk id="2" creationId="{616196FA-2EBD-A13D-F289-7DD249FA9E43}"/>
          </ac:spMkLst>
        </pc:spChg>
        <pc:spChg chg="mod">
          <ac:chgData name="來賓使用者" userId="S::urn:spo:anon#fd13493a3d547b74539d4263419d009d044e3f2fc1e1cf76056410c612d02c68::" providerId="AD" clId="Web-{983E357F-704A-DBB1-9D74-2ECC98B97291}" dt="2023-05-10T15:17:01.667" v="10" actId="20577"/>
          <ac:spMkLst>
            <pc:docMk/>
            <pc:sldMk cId="3934274579" sldId="270"/>
            <ac:spMk id="25" creationId="{10E91C16-E0F0-B1A4-C267-4A040599D01D}"/>
          </ac:spMkLst>
        </pc:spChg>
      </pc:sldChg>
    </pc:docChg>
  </pc:docChgLst>
  <pc:docChgLst>
    <pc:chgData name="來賓使用者" userId="S::urn:spo:anon#fd13493a3d547b74539d4263419d009d044e3f2fc1e1cf76056410c612d02c68::" providerId="AD" clId="Web-{6EFE4A27-7182-7B00-E8EC-63559211514F}"/>
    <pc:docChg chg="addSld modSld sldOrd">
      <pc:chgData name="來賓使用者" userId="S::urn:spo:anon#fd13493a3d547b74539d4263419d009d044e3f2fc1e1cf76056410c612d02c68::" providerId="AD" clId="Web-{6EFE4A27-7182-7B00-E8EC-63559211514F}" dt="2023-05-06T06:16:22.645" v="31"/>
      <pc:docMkLst>
        <pc:docMk/>
      </pc:docMkLst>
      <pc:sldChg chg="addSp delSp modSp">
        <pc:chgData name="來賓使用者" userId="S::urn:spo:anon#fd13493a3d547b74539d4263419d009d044e3f2fc1e1cf76056410c612d02c68::" providerId="AD" clId="Web-{6EFE4A27-7182-7B00-E8EC-63559211514F}" dt="2023-05-06T06:13:17.874" v="29" actId="1076"/>
        <pc:sldMkLst>
          <pc:docMk/>
          <pc:sldMk cId="1108673494" sldId="256"/>
        </pc:sldMkLst>
        <pc:spChg chg="add del mod">
          <ac:chgData name="來賓使用者" userId="S::urn:spo:anon#fd13493a3d547b74539d4263419d009d044e3f2fc1e1cf76056410c612d02c68::" providerId="AD" clId="Web-{6EFE4A27-7182-7B00-E8EC-63559211514F}" dt="2023-05-06T06:13:11.889" v="27" actId="14100"/>
          <ac:spMkLst>
            <pc:docMk/>
            <pc:sldMk cId="1108673494" sldId="256"/>
            <ac:spMk id="2" creationId="{737CAC0A-0277-F727-53CD-159D08459D4E}"/>
          </ac:spMkLst>
        </pc:spChg>
        <pc:spChg chg="add del mod">
          <ac:chgData name="來賓使用者" userId="S::urn:spo:anon#fd13493a3d547b74539d4263419d009d044e3f2fc1e1cf76056410c612d02c68::" providerId="AD" clId="Web-{6EFE4A27-7182-7B00-E8EC-63559211514F}" dt="2023-05-06T06:13:17.874" v="29" actId="1076"/>
          <ac:spMkLst>
            <pc:docMk/>
            <pc:sldMk cId="1108673494" sldId="256"/>
            <ac:spMk id="3" creationId="{C5A3C118-0030-A120-D8A4-9FC59CEF9E9E}"/>
          </ac:spMkLst>
        </pc:spChg>
        <pc:spChg chg="add del mod">
          <ac:chgData name="來賓使用者" userId="S::urn:spo:anon#fd13493a3d547b74539d4263419d009d044e3f2fc1e1cf76056410c612d02c68::" providerId="AD" clId="Web-{6EFE4A27-7182-7B00-E8EC-63559211514F}" dt="2023-05-06T06:09:09.678" v="12"/>
          <ac:spMkLst>
            <pc:docMk/>
            <pc:sldMk cId="1108673494" sldId="256"/>
            <ac:spMk id="6" creationId="{F2ECC609-7E82-7BAA-1BED-36C4892E310E}"/>
          </ac:spMkLst>
        </pc:spChg>
        <pc:graphicFrameChg chg="add del mod">
          <ac:chgData name="來賓使用者" userId="S::urn:spo:anon#fd13493a3d547b74539d4263419d009d044e3f2fc1e1cf76056410c612d02c68::" providerId="AD" clId="Web-{6EFE4A27-7182-7B00-E8EC-63559211514F}" dt="2023-05-06T06:09:09.678" v="13"/>
          <ac:graphicFrameMkLst>
            <pc:docMk/>
            <pc:sldMk cId="1108673494" sldId="256"/>
            <ac:graphicFrameMk id="5" creationId="{12453F2B-4685-E92C-3CFE-4C7C4D26AEF0}"/>
          </ac:graphicFrameMkLst>
        </pc:graphicFrameChg>
      </pc:sldChg>
      <pc:sldChg chg="delSp modSp ord">
        <pc:chgData name="來賓使用者" userId="S::urn:spo:anon#fd13493a3d547b74539d4263419d009d044e3f2fc1e1cf76056410c612d02c68::" providerId="AD" clId="Web-{6EFE4A27-7182-7B00-E8EC-63559211514F}" dt="2023-05-06T06:16:22.645" v="31"/>
        <pc:sldMkLst>
          <pc:docMk/>
          <pc:sldMk cId="3495422547" sldId="257"/>
        </pc:sldMkLst>
        <pc:spChg chg="del">
          <ac:chgData name="來賓使用者" userId="S::urn:spo:anon#fd13493a3d547b74539d4263419d009d044e3f2fc1e1cf76056410c612d02c68::" providerId="AD" clId="Web-{6EFE4A27-7182-7B00-E8EC-63559211514F}" dt="2023-05-06T05:30:18.168" v="0"/>
          <ac:spMkLst>
            <pc:docMk/>
            <pc:sldMk cId="3495422547" sldId="257"/>
            <ac:spMk id="2" creationId="{82A8C517-EFBA-54EA-3980-E86F93788BC4}"/>
          </ac:spMkLst>
        </pc:spChg>
        <pc:picChg chg="mod">
          <ac:chgData name="來賓使用者" userId="S::urn:spo:anon#fd13493a3d547b74539d4263419d009d044e3f2fc1e1cf76056410c612d02c68::" providerId="AD" clId="Web-{6EFE4A27-7182-7B00-E8EC-63559211514F}" dt="2023-05-06T05:30:31.137" v="3" actId="1076"/>
          <ac:picMkLst>
            <pc:docMk/>
            <pc:sldMk cId="3495422547" sldId="257"/>
            <ac:picMk id="5" creationId="{40234E9F-4AED-B2F0-F50E-3035C737A063}"/>
          </ac:picMkLst>
        </pc:picChg>
      </pc:sldChg>
      <pc:sldChg chg="new">
        <pc:chgData name="來賓使用者" userId="S::urn:spo:anon#fd13493a3d547b74539d4263419d009d044e3f2fc1e1cf76056410c612d02c68::" providerId="AD" clId="Web-{6EFE4A27-7182-7B00-E8EC-63559211514F}" dt="2023-05-06T06:13:21.186" v="30"/>
        <pc:sldMkLst>
          <pc:docMk/>
          <pc:sldMk cId="549151191" sldId="258"/>
        </pc:sldMkLst>
      </pc:sldChg>
    </pc:docChg>
  </pc:docChgLst>
  <pc:docChgLst>
    <pc:chgData name="來賓使用者" userId="S::urn:spo:anon#fd13493a3d547b74539d4263419d009d044e3f2fc1e1cf76056410c612d02c68::" providerId="AD" clId="Web-{4E5F6096-E777-7FCF-E7FB-96B0D408FA22}"/>
    <pc:docChg chg="modSld">
      <pc:chgData name="來賓使用者" userId="S::urn:spo:anon#fd13493a3d547b74539d4263419d009d044e3f2fc1e1cf76056410c612d02c68::" providerId="AD" clId="Web-{4E5F6096-E777-7FCF-E7FB-96B0D408FA22}" dt="2023-05-12T06:09:41.931" v="71" actId="1076"/>
      <pc:docMkLst>
        <pc:docMk/>
      </pc:docMkLst>
      <pc:sldChg chg="addSp delSp modSp">
        <pc:chgData name="來賓使用者" userId="S::urn:spo:anon#fd13493a3d547b74539d4263419d009d044e3f2fc1e1cf76056410c612d02c68::" providerId="AD" clId="Web-{4E5F6096-E777-7FCF-E7FB-96B0D408FA22}" dt="2023-05-12T06:09:41.931" v="71" actId="1076"/>
        <pc:sldMkLst>
          <pc:docMk/>
          <pc:sldMk cId="2092425448" sldId="261"/>
        </pc:sldMkLst>
        <pc:spChg chg="add del mod">
          <ac:chgData name="來賓使用者" userId="S::urn:spo:anon#fd13493a3d547b74539d4263419d009d044e3f2fc1e1cf76056410c612d02c68::" providerId="AD" clId="Web-{4E5F6096-E777-7FCF-E7FB-96B0D408FA22}" dt="2023-05-12T05:58:37.834" v="14"/>
          <ac:spMkLst>
            <pc:docMk/>
            <pc:sldMk cId="2092425448" sldId="261"/>
            <ac:spMk id="5" creationId="{DDF96299-BDBA-A690-B30D-61A04BCDAE7A}"/>
          </ac:spMkLst>
        </pc:spChg>
        <pc:spChg chg="add mod">
          <ac:chgData name="來賓使用者" userId="S::urn:spo:anon#fd13493a3d547b74539d4263419d009d044e3f2fc1e1cf76056410c612d02c68::" providerId="AD" clId="Web-{4E5F6096-E777-7FCF-E7FB-96B0D408FA22}" dt="2023-05-12T06:07:42.069" v="57" actId="1076"/>
          <ac:spMkLst>
            <pc:docMk/>
            <pc:sldMk cId="2092425448" sldId="261"/>
            <ac:spMk id="8" creationId="{04CA044D-DA47-40A7-8041-ABC91BCED90F}"/>
          </ac:spMkLst>
        </pc:spChg>
        <pc:picChg chg="add del mod">
          <ac:chgData name="來賓使用者" userId="S::urn:spo:anon#fd13493a3d547b74539d4263419d009d044e3f2fc1e1cf76056410c612d02c68::" providerId="AD" clId="Web-{4E5F6096-E777-7FCF-E7FB-96B0D408FA22}" dt="2023-05-12T05:58:37.834" v="15"/>
          <ac:picMkLst>
            <pc:docMk/>
            <pc:sldMk cId="2092425448" sldId="261"/>
            <ac:picMk id="4" creationId="{FA0A7E37-1BA2-C435-BD55-E4E231D9FE93}"/>
          </ac:picMkLst>
        </pc:picChg>
        <pc:picChg chg="add del mod">
          <ac:chgData name="來賓使用者" userId="S::urn:spo:anon#fd13493a3d547b74539d4263419d009d044e3f2fc1e1cf76056410c612d02c68::" providerId="AD" clId="Web-{4E5F6096-E777-7FCF-E7FB-96B0D408FA22}" dt="2023-05-12T06:08:37.320" v="64"/>
          <ac:picMkLst>
            <pc:docMk/>
            <pc:sldMk cId="2092425448" sldId="261"/>
            <ac:picMk id="6" creationId="{7EB67119-DB1E-E21D-085C-22D1F5B2323A}"/>
          </ac:picMkLst>
        </pc:picChg>
        <pc:picChg chg="add del mod">
          <ac:chgData name="來賓使用者" userId="S::urn:spo:anon#fd13493a3d547b74539d4263419d009d044e3f2fc1e1cf76056410c612d02c68::" providerId="AD" clId="Web-{4E5F6096-E777-7FCF-E7FB-96B0D408FA22}" dt="2023-05-12T06:09:37.228" v="70"/>
          <ac:picMkLst>
            <pc:docMk/>
            <pc:sldMk cId="2092425448" sldId="261"/>
            <ac:picMk id="9" creationId="{6D017AF5-4C76-546F-1961-FE52A703BF5E}"/>
          </ac:picMkLst>
        </pc:picChg>
        <pc:picChg chg="add mod">
          <ac:chgData name="來賓使用者" userId="S::urn:spo:anon#fd13493a3d547b74539d4263419d009d044e3f2fc1e1cf76056410c612d02c68::" providerId="AD" clId="Web-{4E5F6096-E777-7FCF-E7FB-96B0D408FA22}" dt="2023-05-12T06:09:41.931" v="71" actId="1076"/>
          <ac:picMkLst>
            <pc:docMk/>
            <pc:sldMk cId="2092425448" sldId="261"/>
            <ac:picMk id="10" creationId="{D92DE06C-C0E6-A389-429A-DD3891D01825}"/>
          </ac:picMkLst>
        </pc:picChg>
      </pc:sldChg>
    </pc:docChg>
  </pc:docChgLst>
  <pc:docChgLst>
    <pc:chgData name="蔡鎮彥" userId="f60ed1b7-3718-48ee-bb1d-0e94dbfda9c4" providerId="ADAL" clId="{6C2B546E-08D8-6F4D-A7F3-5A84F7F571F1}"/>
    <pc:docChg chg="undo redo custSel delSld modSld">
      <pc:chgData name="蔡鎮彥" userId="f60ed1b7-3718-48ee-bb1d-0e94dbfda9c4" providerId="ADAL" clId="{6C2B546E-08D8-6F4D-A7F3-5A84F7F571F1}" dt="2023-11-15T08:02:38.078" v="98" actId="20577"/>
      <pc:docMkLst>
        <pc:docMk/>
      </pc:docMkLst>
      <pc:sldChg chg="delSp modSp">
        <pc:chgData name="蔡鎮彥" userId="f60ed1b7-3718-48ee-bb1d-0e94dbfda9c4" providerId="ADAL" clId="{6C2B546E-08D8-6F4D-A7F3-5A84F7F571F1}" dt="2023-11-09T08:17:09.337" v="53" actId="1076"/>
        <pc:sldMkLst>
          <pc:docMk/>
          <pc:sldMk cId="2092425448" sldId="261"/>
        </pc:sldMkLst>
        <pc:picChg chg="mod">
          <ac:chgData name="蔡鎮彥" userId="f60ed1b7-3718-48ee-bb1d-0e94dbfda9c4" providerId="ADAL" clId="{6C2B546E-08D8-6F4D-A7F3-5A84F7F571F1}" dt="2023-11-09T08:14:13.122" v="9" actId="1076"/>
          <ac:picMkLst>
            <pc:docMk/>
            <pc:sldMk cId="2092425448" sldId="261"/>
            <ac:picMk id="2" creationId="{8DD3848F-86C6-E406-FC4F-4B1E7F25A8EC}"/>
          </ac:picMkLst>
        </pc:picChg>
        <pc:picChg chg="mod">
          <ac:chgData name="蔡鎮彥" userId="f60ed1b7-3718-48ee-bb1d-0e94dbfda9c4" providerId="ADAL" clId="{6C2B546E-08D8-6F4D-A7F3-5A84F7F571F1}" dt="2023-11-09T08:17:09.337" v="53" actId="1076"/>
          <ac:picMkLst>
            <pc:docMk/>
            <pc:sldMk cId="2092425448" sldId="261"/>
            <ac:picMk id="7" creationId="{3C56B3F5-3B0C-0B6B-1566-410E51BAD512}"/>
          </ac:picMkLst>
        </pc:picChg>
        <pc:picChg chg="del">
          <ac:chgData name="蔡鎮彥" userId="f60ed1b7-3718-48ee-bb1d-0e94dbfda9c4" providerId="ADAL" clId="{6C2B546E-08D8-6F4D-A7F3-5A84F7F571F1}" dt="2023-11-09T08:14:27.633" v="10" actId="478"/>
          <ac:picMkLst>
            <pc:docMk/>
            <pc:sldMk cId="2092425448" sldId="261"/>
            <ac:picMk id="10" creationId="{D92DE06C-C0E6-A389-429A-DD3891D01825}"/>
          </ac:picMkLst>
        </pc:picChg>
      </pc:sldChg>
      <pc:sldChg chg="addSp delSp modSp">
        <pc:chgData name="蔡鎮彥" userId="f60ed1b7-3718-48ee-bb1d-0e94dbfda9c4" providerId="ADAL" clId="{6C2B546E-08D8-6F4D-A7F3-5A84F7F571F1}" dt="2023-11-09T08:12:59.625" v="6" actId="478"/>
        <pc:sldMkLst>
          <pc:docMk/>
          <pc:sldMk cId="736664129" sldId="262"/>
        </pc:sldMkLst>
        <pc:spChg chg="del">
          <ac:chgData name="蔡鎮彥" userId="f60ed1b7-3718-48ee-bb1d-0e94dbfda9c4" providerId="ADAL" clId="{6C2B546E-08D8-6F4D-A7F3-5A84F7F571F1}" dt="2023-11-09T08:12:57.842" v="5" actId="478"/>
          <ac:spMkLst>
            <pc:docMk/>
            <pc:sldMk cId="736664129" sldId="262"/>
            <ac:spMk id="2" creationId="{B8EDDB70-151F-26D4-B50A-8ED841A28393}"/>
          </ac:spMkLst>
        </pc:spChg>
        <pc:spChg chg="del">
          <ac:chgData name="蔡鎮彥" userId="f60ed1b7-3718-48ee-bb1d-0e94dbfda9c4" providerId="ADAL" clId="{6C2B546E-08D8-6F4D-A7F3-5A84F7F571F1}" dt="2023-11-09T08:12:54.327" v="3" actId="478"/>
          <ac:spMkLst>
            <pc:docMk/>
            <pc:sldMk cId="736664129" sldId="262"/>
            <ac:spMk id="3" creationId="{5B0BFB74-DC2F-106B-4BC1-60020DEF4C50}"/>
          </ac:spMkLst>
        </pc:spChg>
        <pc:spChg chg="add del mod">
          <ac:chgData name="蔡鎮彥" userId="f60ed1b7-3718-48ee-bb1d-0e94dbfda9c4" providerId="ADAL" clId="{6C2B546E-08D8-6F4D-A7F3-5A84F7F571F1}" dt="2023-11-09T08:12:55.903" v="4" actId="478"/>
          <ac:spMkLst>
            <pc:docMk/>
            <pc:sldMk cId="736664129" sldId="262"/>
            <ac:spMk id="8" creationId="{0F3036B9-556A-0016-0820-7200B26F53FC}"/>
          </ac:spMkLst>
        </pc:spChg>
        <pc:picChg chg="del">
          <ac:chgData name="蔡鎮彥" userId="f60ed1b7-3718-48ee-bb1d-0e94dbfda9c4" providerId="ADAL" clId="{6C2B546E-08D8-6F4D-A7F3-5A84F7F571F1}" dt="2023-11-09T08:12:52.462" v="2" actId="478"/>
          <ac:picMkLst>
            <pc:docMk/>
            <pc:sldMk cId="736664129" sldId="262"/>
            <ac:picMk id="4" creationId="{C9C3E367-5B57-3DE3-5882-5501AA6FFB91}"/>
          </ac:picMkLst>
        </pc:picChg>
        <pc:picChg chg="del">
          <ac:chgData name="蔡鎮彥" userId="f60ed1b7-3718-48ee-bb1d-0e94dbfda9c4" providerId="ADAL" clId="{6C2B546E-08D8-6F4D-A7F3-5A84F7F571F1}" dt="2023-11-09T08:12:59.625" v="6" actId="478"/>
          <ac:picMkLst>
            <pc:docMk/>
            <pc:sldMk cId="736664129" sldId="262"/>
            <ac:picMk id="6" creationId="{D0569213-CD1B-AD0B-16BB-E07D454689CA}"/>
          </ac:picMkLst>
        </pc:picChg>
      </pc:sldChg>
      <pc:sldChg chg="del">
        <pc:chgData name="蔡鎮彥" userId="f60ed1b7-3718-48ee-bb1d-0e94dbfda9c4" providerId="ADAL" clId="{6C2B546E-08D8-6F4D-A7F3-5A84F7F571F1}" dt="2023-11-09T08:13:07.103" v="7" actId="2696"/>
        <pc:sldMkLst>
          <pc:docMk/>
          <pc:sldMk cId="3643732843" sldId="265"/>
        </pc:sldMkLst>
      </pc:sldChg>
      <pc:sldChg chg="modSp">
        <pc:chgData name="蔡鎮彥" userId="f60ed1b7-3718-48ee-bb1d-0e94dbfda9c4" providerId="ADAL" clId="{6C2B546E-08D8-6F4D-A7F3-5A84F7F571F1}" dt="2023-11-15T08:02:38.078" v="98" actId="20577"/>
        <pc:sldMkLst>
          <pc:docMk/>
          <pc:sldMk cId="2418029756" sldId="268"/>
        </pc:sldMkLst>
        <pc:spChg chg="mod">
          <ac:chgData name="蔡鎮彥" userId="f60ed1b7-3718-48ee-bb1d-0e94dbfda9c4" providerId="ADAL" clId="{6C2B546E-08D8-6F4D-A7F3-5A84F7F571F1}" dt="2023-11-15T08:02:38.078" v="98" actId="20577"/>
          <ac:spMkLst>
            <pc:docMk/>
            <pc:sldMk cId="2418029756" sldId="268"/>
            <ac:spMk id="3" creationId="{B26C948E-3B7A-E843-D2D4-4CA20B5A311D}"/>
          </ac:spMkLst>
        </pc:spChg>
      </pc:sldChg>
      <pc:sldChg chg="modSp">
        <pc:chgData name="蔡鎮彥" userId="f60ed1b7-3718-48ee-bb1d-0e94dbfda9c4" providerId="ADAL" clId="{6C2B546E-08D8-6F4D-A7F3-5A84F7F571F1}" dt="2023-11-09T08:26:53.975" v="84" actId="20577"/>
        <pc:sldMkLst>
          <pc:docMk/>
          <pc:sldMk cId="3934274579" sldId="270"/>
        </pc:sldMkLst>
        <pc:spChg chg="mod">
          <ac:chgData name="蔡鎮彥" userId="f60ed1b7-3718-48ee-bb1d-0e94dbfda9c4" providerId="ADAL" clId="{6C2B546E-08D8-6F4D-A7F3-5A84F7F571F1}" dt="2023-11-09T08:26:53.975" v="84" actId="20577"/>
          <ac:spMkLst>
            <pc:docMk/>
            <pc:sldMk cId="3934274579" sldId="270"/>
            <ac:spMk id="25" creationId="{10E91C16-E0F0-B1A4-C267-4A040599D01D}"/>
          </ac:spMkLst>
        </pc:spChg>
      </pc:sldChg>
      <pc:sldChg chg="del">
        <pc:chgData name="蔡鎮彥" userId="f60ed1b7-3718-48ee-bb1d-0e94dbfda9c4" providerId="ADAL" clId="{6C2B546E-08D8-6F4D-A7F3-5A84F7F571F1}" dt="2023-11-09T08:12:37.842" v="0" actId="2696"/>
        <pc:sldMkLst>
          <pc:docMk/>
          <pc:sldMk cId="1410980749" sldId="272"/>
        </pc:sldMkLst>
      </pc:sldChg>
      <pc:sldChg chg="del">
        <pc:chgData name="蔡鎮彥" userId="f60ed1b7-3718-48ee-bb1d-0e94dbfda9c4" providerId="ADAL" clId="{6C2B546E-08D8-6F4D-A7F3-5A84F7F571F1}" dt="2023-11-09T08:12:47.528" v="1" actId="2696"/>
        <pc:sldMkLst>
          <pc:docMk/>
          <pc:sldMk cId="890395047" sldId="273"/>
        </pc:sldMkLst>
      </pc:sldChg>
      <pc:sldChg chg="modSp">
        <pc:chgData name="蔡鎮彥" userId="f60ed1b7-3718-48ee-bb1d-0e94dbfda9c4" providerId="ADAL" clId="{6C2B546E-08D8-6F4D-A7F3-5A84F7F571F1}" dt="2023-11-09T08:27:52.415" v="88" actId="1076"/>
        <pc:sldMkLst>
          <pc:docMk/>
          <pc:sldMk cId="973866315" sldId="274"/>
        </pc:sldMkLst>
        <pc:spChg chg="mod">
          <ac:chgData name="蔡鎮彥" userId="f60ed1b7-3718-48ee-bb1d-0e94dbfda9c4" providerId="ADAL" clId="{6C2B546E-08D8-6F4D-A7F3-5A84F7F571F1}" dt="2023-11-09T08:27:09.030" v="86" actId="1076"/>
          <ac:spMkLst>
            <pc:docMk/>
            <pc:sldMk cId="973866315" sldId="274"/>
            <ac:spMk id="2" creationId="{2416D601-FA3B-5F86-C5B5-7A43D0C82E18}"/>
          </ac:spMkLst>
        </pc:spChg>
        <pc:picChg chg="mod">
          <ac:chgData name="蔡鎮彥" userId="f60ed1b7-3718-48ee-bb1d-0e94dbfda9c4" providerId="ADAL" clId="{6C2B546E-08D8-6F4D-A7F3-5A84F7F571F1}" dt="2023-11-09T08:27:52.415" v="88" actId="1076"/>
          <ac:picMkLst>
            <pc:docMk/>
            <pc:sldMk cId="973866315" sldId="274"/>
            <ac:picMk id="4" creationId="{E4D0A484-6574-7544-A404-7D3FBCE9F63D}"/>
          </ac:picMkLst>
        </pc:picChg>
      </pc:sldChg>
      <pc:sldChg chg="modSp">
        <pc:chgData name="蔡鎮彥" userId="f60ed1b7-3718-48ee-bb1d-0e94dbfda9c4" providerId="ADAL" clId="{6C2B546E-08D8-6F4D-A7F3-5A84F7F571F1}" dt="2023-11-09T08:24:21.941" v="68" actId="1076"/>
        <pc:sldMkLst>
          <pc:docMk/>
          <pc:sldMk cId="3076814679" sldId="279"/>
        </pc:sldMkLst>
        <pc:spChg chg="mod">
          <ac:chgData name="蔡鎮彥" userId="f60ed1b7-3718-48ee-bb1d-0e94dbfda9c4" providerId="ADAL" clId="{6C2B546E-08D8-6F4D-A7F3-5A84F7F571F1}" dt="2023-11-09T08:17:05.990" v="48" actId="14100"/>
          <ac:spMkLst>
            <pc:docMk/>
            <pc:sldMk cId="3076814679" sldId="279"/>
            <ac:spMk id="28" creationId="{00000000-0000-0000-0000-000000000000}"/>
          </ac:spMkLst>
        </pc:spChg>
        <pc:spChg chg="mod">
          <ac:chgData name="蔡鎮彥" userId="f60ed1b7-3718-48ee-bb1d-0e94dbfda9c4" providerId="ADAL" clId="{6C2B546E-08D8-6F4D-A7F3-5A84F7F571F1}" dt="2023-11-09T08:17:04.250" v="44" actId="14100"/>
          <ac:spMkLst>
            <pc:docMk/>
            <pc:sldMk cId="3076814679" sldId="279"/>
            <ac:spMk id="29" creationId="{00000000-0000-0000-0000-000000000000}"/>
          </ac:spMkLst>
        </pc:spChg>
        <pc:spChg chg="mod">
          <ac:chgData name="蔡鎮彥" userId="f60ed1b7-3718-48ee-bb1d-0e94dbfda9c4" providerId="ADAL" clId="{6C2B546E-08D8-6F4D-A7F3-5A84F7F571F1}" dt="2023-11-09T08:24:21.941" v="68" actId="1076"/>
          <ac:spMkLst>
            <pc:docMk/>
            <pc:sldMk cId="3076814679" sldId="279"/>
            <ac:spMk id="40" creationId="{00000000-0000-0000-0000-000000000000}"/>
          </ac:spMkLst>
        </pc:spChg>
        <pc:grpChg chg="mod">
          <ac:chgData name="蔡鎮彥" userId="f60ed1b7-3718-48ee-bb1d-0e94dbfda9c4" providerId="ADAL" clId="{6C2B546E-08D8-6F4D-A7F3-5A84F7F571F1}" dt="2023-11-09T08:23:20.937" v="55" actId="1076"/>
          <ac:grpSpMkLst>
            <pc:docMk/>
            <pc:sldMk cId="3076814679" sldId="279"/>
            <ac:grpSpMk id="7" creationId="{00000000-0000-0000-0000-000000000000}"/>
          </ac:grpSpMkLst>
        </pc:grpChg>
        <pc:grpChg chg="mod">
          <ac:chgData name="蔡鎮彥" userId="f60ed1b7-3718-48ee-bb1d-0e94dbfda9c4" providerId="ADAL" clId="{6C2B546E-08D8-6F4D-A7F3-5A84F7F571F1}" dt="2023-11-09T08:17:03.097" v="42" actId="14100"/>
          <ac:grpSpMkLst>
            <pc:docMk/>
            <pc:sldMk cId="3076814679" sldId="279"/>
            <ac:grpSpMk id="14" creationId="{00000000-0000-0000-0000-000000000000}"/>
          </ac:grpSpMkLst>
        </pc:grpChg>
        <pc:grpChg chg="mod">
          <ac:chgData name="蔡鎮彥" userId="f60ed1b7-3718-48ee-bb1d-0e94dbfda9c4" providerId="ADAL" clId="{6C2B546E-08D8-6F4D-A7F3-5A84F7F571F1}" dt="2023-11-09T08:17:06.950" v="51" actId="1076"/>
          <ac:grpSpMkLst>
            <pc:docMk/>
            <pc:sldMk cId="3076814679" sldId="279"/>
            <ac:grpSpMk id="17" creationId="{00000000-0000-0000-0000-000000000000}"/>
          </ac:grpSpMkLst>
        </pc:grpChg>
        <pc:grpChg chg="mod">
          <ac:chgData name="蔡鎮彥" userId="f60ed1b7-3718-48ee-bb1d-0e94dbfda9c4" providerId="ADAL" clId="{6C2B546E-08D8-6F4D-A7F3-5A84F7F571F1}" dt="2023-11-09T08:17:06.713" v="50" actId="1076"/>
          <ac:grpSpMkLst>
            <pc:docMk/>
            <pc:sldMk cId="3076814679" sldId="279"/>
            <ac:grpSpMk id="20" creationId="{00000000-0000-0000-0000-000000000000}"/>
          </ac:grpSpMkLst>
        </pc:grpChg>
        <pc:grpChg chg="mod">
          <ac:chgData name="蔡鎮彥" userId="f60ed1b7-3718-48ee-bb1d-0e94dbfda9c4" providerId="ADAL" clId="{6C2B546E-08D8-6F4D-A7F3-5A84F7F571F1}" dt="2023-11-09T08:14:55.332" v="15" actId="14100"/>
          <ac:grpSpMkLst>
            <pc:docMk/>
            <pc:sldMk cId="3076814679" sldId="279"/>
            <ac:grpSpMk id="25" creationId="{00000000-0000-0000-0000-000000000000}"/>
          </ac:grpSpMkLst>
        </pc:grpChg>
      </pc:sldChg>
      <pc:sldChg chg="modSp">
        <pc:chgData name="蔡鎮彥" userId="f60ed1b7-3718-48ee-bb1d-0e94dbfda9c4" providerId="ADAL" clId="{6C2B546E-08D8-6F4D-A7F3-5A84F7F571F1}" dt="2023-11-09T08:25:16.558" v="72" actId="20577"/>
        <pc:sldMkLst>
          <pc:docMk/>
          <pc:sldMk cId="1254328679" sldId="282"/>
        </pc:sldMkLst>
        <pc:graphicFrameChg chg="modGraphic">
          <ac:chgData name="蔡鎮彥" userId="f60ed1b7-3718-48ee-bb1d-0e94dbfda9c4" providerId="ADAL" clId="{6C2B546E-08D8-6F4D-A7F3-5A84F7F571F1}" dt="2023-11-09T08:25:16.558" v="72" actId="20577"/>
          <ac:graphicFrameMkLst>
            <pc:docMk/>
            <pc:sldMk cId="1254328679" sldId="282"/>
            <ac:graphicFrameMk id="6" creationId="{72D7EFF5-2473-FA0C-377B-945D2BFE283E}"/>
          </ac:graphicFrameMkLst>
        </pc:graphicFrameChg>
      </pc:sldChg>
    </pc:docChg>
  </pc:docChgLst>
  <pc:docChgLst>
    <pc:chgData name="來賓使用者" userId="S::urn:spo:anon#fd13493a3d547b74539d4263419d009d044e3f2fc1e1cf76056410c612d02c68::" providerId="AD" clId="Web-{765C9EF1-AD86-213F-E87C-69F4DBBF57E1}"/>
    <pc:docChg chg="modSld">
      <pc:chgData name="來賓使用者" userId="S::urn:spo:anon#fd13493a3d547b74539d4263419d009d044e3f2fc1e1cf76056410c612d02c68::" providerId="AD" clId="Web-{765C9EF1-AD86-213F-E87C-69F4DBBF57E1}" dt="2023-05-12T07:47:07.122" v="4" actId="14100"/>
      <pc:docMkLst>
        <pc:docMk/>
      </pc:docMkLst>
      <pc:sldChg chg="delSp modSp">
        <pc:chgData name="來賓使用者" userId="S::urn:spo:anon#fd13493a3d547b74539d4263419d009d044e3f2fc1e1cf76056410c612d02c68::" providerId="AD" clId="Web-{765C9EF1-AD86-213F-E87C-69F4DBBF57E1}" dt="2023-05-12T07:44:40.509" v="3"/>
        <pc:sldMkLst>
          <pc:docMk/>
          <pc:sldMk cId="2092425448" sldId="261"/>
        </pc:sldMkLst>
        <pc:spChg chg="del mod">
          <ac:chgData name="來賓使用者" userId="S::urn:spo:anon#fd13493a3d547b74539d4263419d009d044e3f2fc1e1cf76056410c612d02c68::" providerId="AD" clId="Web-{765C9EF1-AD86-213F-E87C-69F4DBBF57E1}" dt="2023-05-12T07:44:40.509" v="3"/>
          <ac:spMkLst>
            <pc:docMk/>
            <pc:sldMk cId="2092425448" sldId="261"/>
            <ac:spMk id="8" creationId="{04CA044D-DA47-40A7-8041-ABC91BCED90F}"/>
          </ac:spMkLst>
        </pc:spChg>
      </pc:sldChg>
      <pc:sldChg chg="modSp">
        <pc:chgData name="來賓使用者" userId="S::urn:spo:anon#fd13493a3d547b74539d4263419d009d044e3f2fc1e1cf76056410c612d02c68::" providerId="AD" clId="Web-{765C9EF1-AD86-213F-E87C-69F4DBBF57E1}" dt="2023-05-12T07:47:07.122" v="4" actId="14100"/>
        <pc:sldMkLst>
          <pc:docMk/>
          <pc:sldMk cId="3643732843" sldId="265"/>
        </pc:sldMkLst>
        <pc:spChg chg="mod">
          <ac:chgData name="來賓使用者" userId="S::urn:spo:anon#fd13493a3d547b74539d4263419d009d044e3f2fc1e1cf76056410c612d02c68::" providerId="AD" clId="Web-{765C9EF1-AD86-213F-E87C-69F4DBBF57E1}" dt="2023-05-12T07:47:07.122" v="4" actId="14100"/>
          <ac:spMkLst>
            <pc:docMk/>
            <pc:sldMk cId="3643732843" sldId="265"/>
            <ac:spMk id="14" creationId="{BC9E1683-6CFC-62A2-E85F-483F053B3398}"/>
          </ac:spMkLst>
        </pc:spChg>
      </pc:sldChg>
    </pc:docChg>
  </pc:docChgLst>
  <pc:docChgLst>
    <pc:chgData name="來賓使用者" userId="S::urn:spo:anon#fd13493a3d547b74539d4263419d009d044e3f2fc1e1cf76056410c612d02c68::" providerId="AD" clId="Web-{8E53E058-8B26-2357-84FF-07CC1AA7F700}"/>
    <pc:docChg chg="modSld">
      <pc:chgData name="來賓使用者" userId="S::urn:spo:anon#fd13493a3d547b74539d4263419d009d044e3f2fc1e1cf76056410c612d02c68::" providerId="AD" clId="Web-{8E53E058-8B26-2357-84FF-07CC1AA7F700}" dt="2023-05-11T23:02:07.003" v="51" actId="20577"/>
      <pc:docMkLst>
        <pc:docMk/>
      </pc:docMkLst>
      <pc:sldChg chg="modSp">
        <pc:chgData name="來賓使用者" userId="S::urn:spo:anon#fd13493a3d547b74539d4263419d009d044e3f2fc1e1cf76056410c612d02c68::" providerId="AD" clId="Web-{8E53E058-8B26-2357-84FF-07CC1AA7F700}" dt="2023-05-11T23:01:50.018" v="49" actId="20577"/>
        <pc:sldMkLst>
          <pc:docMk/>
          <pc:sldMk cId="973135946" sldId="263"/>
        </pc:sldMkLst>
        <pc:spChg chg="mod">
          <ac:chgData name="來賓使用者" userId="S::urn:spo:anon#fd13493a3d547b74539d4263419d009d044e3f2fc1e1cf76056410c612d02c68::" providerId="AD" clId="Web-{8E53E058-8B26-2357-84FF-07CC1AA7F700}" dt="2023-05-11T23:01:50.018" v="49" actId="20577"/>
          <ac:spMkLst>
            <pc:docMk/>
            <pc:sldMk cId="973135946" sldId="263"/>
            <ac:spMk id="3" creationId="{1E428A12-B41F-3C83-5F1D-9D6CD5C0B849}"/>
          </ac:spMkLst>
        </pc:spChg>
      </pc:sldChg>
      <pc:sldChg chg="modSp">
        <pc:chgData name="來賓使用者" userId="S::urn:spo:anon#fd13493a3d547b74539d4263419d009d044e3f2fc1e1cf76056410c612d02c68::" providerId="AD" clId="Web-{8E53E058-8B26-2357-84FF-07CC1AA7F700}" dt="2023-05-11T14:19:18.601" v="45" actId="20577"/>
        <pc:sldMkLst>
          <pc:docMk/>
          <pc:sldMk cId="813116907" sldId="266"/>
        </pc:sldMkLst>
        <pc:spChg chg="mod">
          <ac:chgData name="來賓使用者" userId="S::urn:spo:anon#fd13493a3d547b74539d4263419d009d044e3f2fc1e1cf76056410c612d02c68::" providerId="AD" clId="Web-{8E53E058-8B26-2357-84FF-07CC1AA7F700}" dt="2023-05-11T14:19:18.601" v="45" actId="20577"/>
          <ac:spMkLst>
            <pc:docMk/>
            <pc:sldMk cId="813116907" sldId="266"/>
            <ac:spMk id="3" creationId="{3F5443F9-57C1-F9D0-2B27-ECF19E1D3FC2}"/>
          </ac:spMkLst>
        </pc:spChg>
      </pc:sldChg>
      <pc:sldChg chg="modSp">
        <pc:chgData name="來賓使用者" userId="S::urn:spo:anon#fd13493a3d547b74539d4263419d009d044e3f2fc1e1cf76056410c612d02c68::" providerId="AD" clId="Web-{8E53E058-8B26-2357-84FF-07CC1AA7F700}" dt="2023-05-11T23:02:07.003" v="51" actId="20577"/>
        <pc:sldMkLst>
          <pc:docMk/>
          <pc:sldMk cId="2418029756" sldId="268"/>
        </pc:sldMkLst>
        <pc:spChg chg="mod">
          <ac:chgData name="來賓使用者" userId="S::urn:spo:anon#fd13493a3d547b74539d4263419d009d044e3f2fc1e1cf76056410c612d02c68::" providerId="AD" clId="Web-{8E53E058-8B26-2357-84FF-07CC1AA7F700}" dt="2023-05-11T16:08:42.250" v="46" actId="20577"/>
          <ac:spMkLst>
            <pc:docMk/>
            <pc:sldMk cId="2418029756" sldId="268"/>
            <ac:spMk id="2" creationId="{C318BA78-1436-D1C8-E71C-5DA6E08DF06E}"/>
          </ac:spMkLst>
        </pc:spChg>
        <pc:spChg chg="mod">
          <ac:chgData name="來賓使用者" userId="S::urn:spo:anon#fd13493a3d547b74539d4263419d009d044e3f2fc1e1cf76056410c612d02c68::" providerId="AD" clId="Web-{8E53E058-8B26-2357-84FF-07CC1AA7F700}" dt="2023-05-11T23:02:07.003" v="51" actId="20577"/>
          <ac:spMkLst>
            <pc:docMk/>
            <pc:sldMk cId="2418029756" sldId="268"/>
            <ac:spMk id="3" creationId="{B26C948E-3B7A-E843-D2D4-4CA20B5A311D}"/>
          </ac:spMkLst>
        </pc:spChg>
      </pc:sldChg>
      <pc:sldChg chg="modSp">
        <pc:chgData name="來賓使用者" userId="S::urn:spo:anon#fd13493a3d547b74539d4263419d009d044e3f2fc1e1cf76056410c612d02c68::" providerId="AD" clId="Web-{8E53E058-8B26-2357-84FF-07CC1AA7F700}" dt="2023-05-11T16:09:01.954" v="48" actId="20577"/>
        <pc:sldMkLst>
          <pc:docMk/>
          <pc:sldMk cId="576657121" sldId="269"/>
        </pc:sldMkLst>
        <pc:spChg chg="mod">
          <ac:chgData name="來賓使用者" userId="S::urn:spo:anon#fd13493a3d547b74539d4263419d009d044e3f2fc1e1cf76056410c612d02c68::" providerId="AD" clId="Web-{8E53E058-8B26-2357-84FF-07CC1AA7F700}" dt="2023-05-11T16:09:01.954" v="48" actId="20577"/>
          <ac:spMkLst>
            <pc:docMk/>
            <pc:sldMk cId="576657121" sldId="269"/>
            <ac:spMk id="2" creationId="{DE90E1AA-A98E-57D9-27AA-F91F417C1ECE}"/>
          </ac:spMkLst>
        </pc:spChg>
      </pc:sldChg>
    </pc:docChg>
  </pc:docChgLst>
  <pc:docChgLst>
    <pc:chgData name="來賓使用者" userId="S::urn:spo:anon#fd13493a3d547b74539d4263419d009d044e3f2fc1e1cf76056410c612d02c68::" providerId="AD" clId="Web-{66B2C9F0-2C85-4F1F-9D6C-4366C93D5DC2}"/>
    <pc:docChg chg="modSld sldOrd">
      <pc:chgData name="來賓使用者" userId="S::urn:spo:anon#fd13493a3d547b74539d4263419d009d044e3f2fc1e1cf76056410c612d02c68::" providerId="AD" clId="Web-{66B2C9F0-2C85-4F1F-9D6C-4366C93D5DC2}" dt="2023-11-01T04:56:31.517" v="99" actId="20577"/>
      <pc:docMkLst>
        <pc:docMk/>
      </pc:docMkLst>
      <pc:sldChg chg="modSp">
        <pc:chgData name="來賓使用者" userId="S::urn:spo:anon#fd13493a3d547b74539d4263419d009d044e3f2fc1e1cf76056410c612d02c68::" providerId="AD" clId="Web-{66B2C9F0-2C85-4F1F-9D6C-4366C93D5DC2}" dt="2023-11-01T04:56:31.517" v="99" actId="20577"/>
        <pc:sldMkLst>
          <pc:docMk/>
          <pc:sldMk cId="2092425448" sldId="261"/>
        </pc:sldMkLst>
        <pc:spChg chg="mod">
          <ac:chgData name="來賓使用者" userId="S::urn:spo:anon#fd13493a3d547b74539d4263419d009d044e3f2fc1e1cf76056410c612d02c68::" providerId="AD" clId="Web-{66B2C9F0-2C85-4F1F-9D6C-4366C93D5DC2}" dt="2023-11-01T04:56:31.517" v="99" actId="20577"/>
          <ac:spMkLst>
            <pc:docMk/>
            <pc:sldMk cId="2092425448" sldId="261"/>
            <ac:spMk id="3" creationId="{1398F730-A71C-D60A-75BB-5CA1DF0514C0}"/>
          </ac:spMkLst>
        </pc:spChg>
      </pc:sldChg>
      <pc:sldChg chg="modSp">
        <pc:chgData name="來賓使用者" userId="S::urn:spo:anon#fd13493a3d547b74539d4263419d009d044e3f2fc1e1cf76056410c612d02c68::" providerId="AD" clId="Web-{66B2C9F0-2C85-4F1F-9D6C-4366C93D5DC2}" dt="2023-11-01T04:56:13.001" v="92" actId="20577"/>
        <pc:sldMkLst>
          <pc:docMk/>
          <pc:sldMk cId="736664129" sldId="262"/>
        </pc:sldMkLst>
        <pc:spChg chg="mod">
          <ac:chgData name="來賓使用者" userId="S::urn:spo:anon#fd13493a3d547b74539d4263419d009d044e3f2fc1e1cf76056410c612d02c68::" providerId="AD" clId="Web-{66B2C9F0-2C85-4F1F-9D6C-4366C93D5DC2}" dt="2023-11-01T04:56:13.001" v="92" actId="20577"/>
          <ac:spMkLst>
            <pc:docMk/>
            <pc:sldMk cId="736664129" sldId="262"/>
            <ac:spMk id="7" creationId="{F6362BDB-5F54-86A3-BF95-F8644EEA8B67}"/>
          </ac:spMkLst>
        </pc:spChg>
      </pc:sldChg>
      <pc:sldChg chg="modSp">
        <pc:chgData name="來賓使用者" userId="S::urn:spo:anon#fd13493a3d547b74539d4263419d009d044e3f2fc1e1cf76056410c612d02c68::" providerId="AD" clId="Web-{66B2C9F0-2C85-4F1F-9D6C-4366C93D5DC2}" dt="2023-11-01T04:39:19.445" v="87" actId="20577"/>
        <pc:sldMkLst>
          <pc:docMk/>
          <pc:sldMk cId="973135946" sldId="263"/>
        </pc:sldMkLst>
        <pc:spChg chg="mod">
          <ac:chgData name="來賓使用者" userId="S::urn:spo:anon#fd13493a3d547b74539d4263419d009d044e3f2fc1e1cf76056410c612d02c68::" providerId="AD" clId="Web-{66B2C9F0-2C85-4F1F-9D6C-4366C93D5DC2}" dt="2023-11-01T04:39:19.445" v="87" actId="20577"/>
          <ac:spMkLst>
            <pc:docMk/>
            <pc:sldMk cId="973135946" sldId="263"/>
            <ac:spMk id="3" creationId="{1E428A12-B41F-3C83-5F1D-9D6CD5C0B849}"/>
          </ac:spMkLst>
        </pc:spChg>
      </pc:sldChg>
      <pc:sldChg chg="modSp">
        <pc:chgData name="來賓使用者" userId="S::urn:spo:anon#fd13493a3d547b74539d4263419d009d044e3f2fc1e1cf76056410c612d02c68::" providerId="AD" clId="Web-{66B2C9F0-2C85-4F1F-9D6C-4366C93D5DC2}" dt="2023-11-01T04:30:43.167" v="47"/>
        <pc:sldMkLst>
          <pc:docMk/>
          <pc:sldMk cId="3643732843" sldId="265"/>
        </pc:sldMkLst>
        <pc:picChg chg="mod">
          <ac:chgData name="來賓使用者" userId="S::urn:spo:anon#fd13493a3d547b74539d4263419d009d044e3f2fc1e1cf76056410c612d02c68::" providerId="AD" clId="Web-{66B2C9F0-2C85-4F1F-9D6C-4366C93D5DC2}" dt="2023-11-01T04:30:43.167" v="47"/>
          <ac:picMkLst>
            <pc:docMk/>
            <pc:sldMk cId="3643732843" sldId="265"/>
            <ac:picMk id="2" creationId="{E5ED1749-812E-AF0E-EA55-15FFAC85DF74}"/>
          </ac:picMkLst>
        </pc:picChg>
      </pc:sldChg>
      <pc:sldChg chg="modSp">
        <pc:chgData name="來賓使用者" userId="S::urn:spo:anon#fd13493a3d547b74539d4263419d009d044e3f2fc1e1cf76056410c612d02c68::" providerId="AD" clId="Web-{66B2C9F0-2C85-4F1F-9D6C-4366C93D5DC2}" dt="2023-11-01T04:56:24.657" v="96" actId="20577"/>
        <pc:sldMkLst>
          <pc:docMk/>
          <pc:sldMk cId="813116907" sldId="266"/>
        </pc:sldMkLst>
        <pc:spChg chg="mod">
          <ac:chgData name="來賓使用者" userId="S::urn:spo:anon#fd13493a3d547b74539d4263419d009d044e3f2fc1e1cf76056410c612d02c68::" providerId="AD" clId="Web-{66B2C9F0-2C85-4F1F-9D6C-4366C93D5DC2}" dt="2023-11-01T04:56:24.657" v="96" actId="20577"/>
          <ac:spMkLst>
            <pc:docMk/>
            <pc:sldMk cId="813116907" sldId="266"/>
            <ac:spMk id="3" creationId="{3F5443F9-57C1-F9D0-2B27-ECF19E1D3FC2}"/>
          </ac:spMkLst>
        </pc:spChg>
      </pc:sldChg>
      <pc:sldChg chg="addSp delSp modSp mod setBg">
        <pc:chgData name="來賓使用者" userId="S::urn:spo:anon#fd13493a3d547b74539d4263419d009d044e3f2fc1e1cf76056410c612d02c68::" providerId="AD" clId="Web-{66B2C9F0-2C85-4F1F-9D6C-4366C93D5DC2}" dt="2023-11-01T04:21:37.013" v="14" actId="20577"/>
        <pc:sldMkLst>
          <pc:docMk/>
          <pc:sldMk cId="622878756" sldId="267"/>
        </pc:sldMkLst>
        <pc:spChg chg="mod">
          <ac:chgData name="來賓使用者" userId="S::urn:spo:anon#fd13493a3d547b74539d4263419d009d044e3f2fc1e1cf76056410c612d02c68::" providerId="AD" clId="Web-{66B2C9F0-2C85-4F1F-9D6C-4366C93D5DC2}" dt="2023-11-01T04:20:35.558" v="9"/>
          <ac:spMkLst>
            <pc:docMk/>
            <pc:sldMk cId="622878756" sldId="267"/>
            <ac:spMk id="2" creationId="{6087E581-C0B4-DB31-1AD9-77523297C8E1}"/>
          </ac:spMkLst>
        </pc:spChg>
        <pc:spChg chg="mod">
          <ac:chgData name="來賓使用者" userId="S::urn:spo:anon#fd13493a3d547b74539d4263419d009d044e3f2fc1e1cf76056410c612d02c68::" providerId="AD" clId="Web-{66B2C9F0-2C85-4F1F-9D6C-4366C93D5DC2}" dt="2023-11-01T04:21:37.013" v="14" actId="20577"/>
          <ac:spMkLst>
            <pc:docMk/>
            <pc:sldMk cId="622878756" sldId="267"/>
            <ac:spMk id="3" creationId="{4797F90E-23FF-9D27-A1AF-DA9C13434F84}"/>
          </ac:spMkLst>
        </pc:spChg>
        <pc:spChg chg="add del">
          <ac:chgData name="來賓使用者" userId="S::urn:spo:anon#fd13493a3d547b74539d4263419d009d044e3f2fc1e1cf76056410c612d02c68::" providerId="AD" clId="Web-{66B2C9F0-2C85-4F1F-9D6C-4366C93D5DC2}" dt="2023-11-01T04:20:35.558" v="9"/>
          <ac:spMkLst>
            <pc:docMk/>
            <pc:sldMk cId="622878756" sldId="267"/>
            <ac:spMk id="6" creationId="{F13C74B1-5B17-4795-BED0-7140497B445A}"/>
          </ac:spMkLst>
        </pc:spChg>
        <pc:spChg chg="add del">
          <ac:chgData name="來賓使用者" userId="S::urn:spo:anon#fd13493a3d547b74539d4263419d009d044e3f2fc1e1cf76056410c612d02c68::" providerId="AD" clId="Web-{66B2C9F0-2C85-4F1F-9D6C-4366C93D5DC2}" dt="2023-11-01T04:20:35.558" v="9"/>
          <ac:spMkLst>
            <pc:docMk/>
            <pc:sldMk cId="622878756" sldId="267"/>
            <ac:spMk id="7" creationId="{D4974D33-8DC5-464E-8C6D-BE58F0669C17}"/>
          </ac:spMkLst>
        </pc:spChg>
        <pc:picChg chg="mod ord">
          <ac:chgData name="來賓使用者" userId="S::urn:spo:anon#fd13493a3d547b74539d4263419d009d044e3f2fc1e1cf76056410c612d02c68::" providerId="AD" clId="Web-{66B2C9F0-2C85-4F1F-9D6C-4366C93D5DC2}" dt="2023-11-01T04:20:35.558" v="9"/>
          <ac:picMkLst>
            <pc:docMk/>
            <pc:sldMk cId="622878756" sldId="267"/>
            <ac:picMk id="4" creationId="{C136520D-847F-D6D8-8AA8-F1B0F20154DD}"/>
          </ac:picMkLst>
        </pc:picChg>
      </pc:sldChg>
      <pc:sldChg chg="modSp modNotes">
        <pc:chgData name="來賓使用者" userId="S::urn:spo:anon#fd13493a3d547b74539d4263419d009d044e3f2fc1e1cf76056410c612d02c68::" providerId="AD" clId="Web-{66B2C9F0-2C85-4F1F-9D6C-4366C93D5DC2}" dt="2023-11-01T04:23:26.250" v="24" actId="14100"/>
        <pc:sldMkLst>
          <pc:docMk/>
          <pc:sldMk cId="2418029756" sldId="268"/>
        </pc:sldMkLst>
        <pc:spChg chg="mod">
          <ac:chgData name="來賓使用者" userId="S::urn:spo:anon#fd13493a3d547b74539d4263419d009d044e3f2fc1e1cf76056410c612d02c68::" providerId="AD" clId="Web-{66B2C9F0-2C85-4F1F-9D6C-4366C93D5DC2}" dt="2023-11-01T04:23:26.250" v="24" actId="14100"/>
          <ac:spMkLst>
            <pc:docMk/>
            <pc:sldMk cId="2418029756" sldId="268"/>
            <ac:spMk id="3" creationId="{B26C948E-3B7A-E843-D2D4-4CA20B5A311D}"/>
          </ac:spMkLst>
        </pc:spChg>
      </pc:sldChg>
      <pc:sldChg chg="modSp ord">
        <pc:chgData name="來賓使用者" userId="S::urn:spo:anon#fd13493a3d547b74539d4263419d009d044e3f2fc1e1cf76056410c612d02c68::" providerId="AD" clId="Web-{66B2C9F0-2C85-4F1F-9D6C-4366C93D5DC2}" dt="2023-11-01T04:39:37.695" v="89"/>
        <pc:sldMkLst>
          <pc:docMk/>
          <pc:sldMk cId="576657121" sldId="269"/>
        </pc:sldMkLst>
        <pc:spChg chg="mod">
          <ac:chgData name="來賓使用者" userId="S::urn:spo:anon#fd13493a3d547b74539d4263419d009d044e3f2fc1e1cf76056410c612d02c68::" providerId="AD" clId="Web-{66B2C9F0-2C85-4F1F-9D6C-4366C93D5DC2}" dt="2023-11-01T04:27:32.068" v="46" actId="20577"/>
          <ac:spMkLst>
            <pc:docMk/>
            <pc:sldMk cId="576657121" sldId="269"/>
            <ac:spMk id="3" creationId="{612552DE-1655-80B3-6440-4BB99AE1AF84}"/>
          </ac:spMkLst>
        </pc:spChg>
      </pc:sldChg>
      <pc:sldChg chg="ord">
        <pc:chgData name="來賓使用者" userId="S::urn:spo:anon#fd13493a3d547b74539d4263419d009d044e3f2fc1e1cf76056410c612d02c68::" providerId="AD" clId="Web-{66B2C9F0-2C85-4F1F-9D6C-4366C93D5DC2}" dt="2023-11-01T04:39:27.148" v="88"/>
        <pc:sldMkLst>
          <pc:docMk/>
          <pc:sldMk cId="3934274579" sldId="270"/>
        </pc:sldMkLst>
      </pc:sldChg>
      <pc:sldChg chg="ord">
        <pc:chgData name="來賓使用者" userId="S::urn:spo:anon#fd13493a3d547b74539d4263419d009d044e3f2fc1e1cf76056410c612d02c68::" providerId="AD" clId="Web-{66B2C9F0-2C85-4F1F-9D6C-4366C93D5DC2}" dt="2023-11-01T04:16:56.271" v="3"/>
        <pc:sldMkLst>
          <pc:docMk/>
          <pc:sldMk cId="1410980749" sldId="272"/>
        </pc:sldMkLst>
      </pc:sldChg>
    </pc:docChg>
  </pc:docChgLst>
  <pc:docChgLst>
    <pc:chgData name="來賓使用者" userId="S::urn:spo:anon#fd13493a3d547b74539d4263419d009d044e3f2fc1e1cf76056410c612d02c68::" providerId="AD" clId="Web-{9FB760BD-BEEC-F1F2-CEC7-0AEA3ABAC333}"/>
    <pc:docChg chg="sldOrd">
      <pc:chgData name="來賓使用者" userId="S::urn:spo:anon#fd13493a3d547b74539d4263419d009d044e3f2fc1e1cf76056410c612d02c68::" providerId="AD" clId="Web-{9FB760BD-BEEC-F1F2-CEC7-0AEA3ABAC333}" dt="2023-10-28T07:30:10.561" v="0"/>
      <pc:docMkLst>
        <pc:docMk/>
      </pc:docMkLst>
      <pc:sldChg chg="ord">
        <pc:chgData name="來賓使用者" userId="S::urn:spo:anon#fd13493a3d547b74539d4263419d009d044e3f2fc1e1cf76056410c612d02c68::" providerId="AD" clId="Web-{9FB760BD-BEEC-F1F2-CEC7-0AEA3ABAC333}" dt="2023-10-28T07:30:10.561" v="0"/>
        <pc:sldMkLst>
          <pc:docMk/>
          <pc:sldMk cId="3934274579" sldId="270"/>
        </pc:sldMkLst>
      </pc:sldChg>
    </pc:docChg>
  </pc:docChgLst>
  <pc:docChgLst>
    <pc:chgData name="蔡鎮彥" userId="f60ed1b7-3718-48ee-bb1d-0e94dbfda9c4" providerId="ADAL" clId="{800ADABA-C22C-4CEF-975D-8B1110333E27}"/>
    <pc:docChg chg="modSld">
      <pc:chgData name="蔡鎮彥" userId="f60ed1b7-3718-48ee-bb1d-0e94dbfda9c4" providerId="ADAL" clId="{800ADABA-C22C-4CEF-975D-8B1110333E27}" dt="2023-12-08T06:06:10.002" v="35" actId="1076"/>
      <pc:docMkLst>
        <pc:docMk/>
      </pc:docMkLst>
      <pc:sldChg chg="modSp mod">
        <pc:chgData name="蔡鎮彥" userId="f60ed1b7-3718-48ee-bb1d-0e94dbfda9c4" providerId="ADAL" clId="{800ADABA-C22C-4CEF-975D-8B1110333E27}" dt="2023-10-28T06:59:40.620" v="30" actId="20577"/>
        <pc:sldMkLst>
          <pc:docMk/>
          <pc:sldMk cId="1108673494" sldId="256"/>
        </pc:sldMkLst>
        <pc:spChg chg="mod">
          <ac:chgData name="蔡鎮彥" userId="f60ed1b7-3718-48ee-bb1d-0e94dbfda9c4" providerId="ADAL" clId="{800ADABA-C22C-4CEF-975D-8B1110333E27}" dt="2023-10-28T06:59:40.620" v="30" actId="20577"/>
          <ac:spMkLst>
            <pc:docMk/>
            <pc:sldMk cId="1108673494" sldId="256"/>
            <ac:spMk id="2" creationId="{737CAC0A-0277-F727-53CD-159D08459D4E}"/>
          </ac:spMkLst>
        </pc:spChg>
        <pc:spChg chg="mod">
          <ac:chgData name="蔡鎮彥" userId="f60ed1b7-3718-48ee-bb1d-0e94dbfda9c4" providerId="ADAL" clId="{800ADABA-C22C-4CEF-975D-8B1110333E27}" dt="2023-10-28T06:58:48.248" v="3" actId="20577"/>
          <ac:spMkLst>
            <pc:docMk/>
            <pc:sldMk cId="1108673494" sldId="256"/>
            <ac:spMk id="3" creationId="{C5A3C118-0030-A120-D8A4-9FC59CEF9E9E}"/>
          </ac:spMkLst>
        </pc:spChg>
      </pc:sldChg>
      <pc:sldChg chg="modSp mod">
        <pc:chgData name="蔡鎮彥" userId="f60ed1b7-3718-48ee-bb1d-0e94dbfda9c4" providerId="ADAL" clId="{800ADABA-C22C-4CEF-975D-8B1110333E27}" dt="2023-12-08T06:04:58.411" v="31" actId="1076"/>
        <pc:sldMkLst>
          <pc:docMk/>
          <pc:sldMk cId="973866315" sldId="274"/>
        </pc:sldMkLst>
        <pc:picChg chg="mod">
          <ac:chgData name="蔡鎮彥" userId="f60ed1b7-3718-48ee-bb1d-0e94dbfda9c4" providerId="ADAL" clId="{800ADABA-C22C-4CEF-975D-8B1110333E27}" dt="2023-12-08T06:04:58.411" v="31" actId="1076"/>
          <ac:picMkLst>
            <pc:docMk/>
            <pc:sldMk cId="973866315" sldId="274"/>
            <ac:picMk id="2" creationId="{84396F8F-9F33-2E0E-D6B3-9634AF9B4237}"/>
          </ac:picMkLst>
        </pc:picChg>
        <pc:picChg chg="mod">
          <ac:chgData name="蔡鎮彥" userId="f60ed1b7-3718-48ee-bb1d-0e94dbfda9c4" providerId="ADAL" clId="{800ADABA-C22C-4CEF-975D-8B1110333E27}" dt="2023-12-08T06:04:58.411" v="31" actId="1076"/>
          <ac:picMkLst>
            <pc:docMk/>
            <pc:sldMk cId="973866315" sldId="274"/>
            <ac:picMk id="3" creationId="{5484A947-1CC1-1E70-92BF-700C4FFBE9BD}"/>
          </ac:picMkLst>
        </pc:picChg>
        <pc:picChg chg="mod">
          <ac:chgData name="蔡鎮彥" userId="f60ed1b7-3718-48ee-bb1d-0e94dbfda9c4" providerId="ADAL" clId="{800ADABA-C22C-4CEF-975D-8B1110333E27}" dt="2023-12-08T06:04:58.411" v="31" actId="1076"/>
          <ac:picMkLst>
            <pc:docMk/>
            <pc:sldMk cId="973866315" sldId="274"/>
            <ac:picMk id="5" creationId="{0C52EAE1-4066-A2D6-C479-C158AB11CB08}"/>
          </ac:picMkLst>
        </pc:picChg>
      </pc:sldChg>
      <pc:sldChg chg="modSp mod">
        <pc:chgData name="蔡鎮彥" userId="f60ed1b7-3718-48ee-bb1d-0e94dbfda9c4" providerId="ADAL" clId="{800ADABA-C22C-4CEF-975D-8B1110333E27}" dt="2023-12-08T06:06:10.002" v="35" actId="1076"/>
        <pc:sldMkLst>
          <pc:docMk/>
          <pc:sldMk cId="3860562336" sldId="288"/>
        </pc:sldMkLst>
        <pc:spChg chg="mod">
          <ac:chgData name="蔡鎮彥" userId="f60ed1b7-3718-48ee-bb1d-0e94dbfda9c4" providerId="ADAL" clId="{800ADABA-C22C-4CEF-975D-8B1110333E27}" dt="2023-12-08T06:06:10.002" v="35" actId="1076"/>
          <ac:spMkLst>
            <pc:docMk/>
            <pc:sldMk cId="3860562336" sldId="288"/>
            <ac:spMk id="9" creationId="{5D1A2DB6-DCA3-DB4B-83EA-B04FCD0682C7}"/>
          </ac:spMkLst>
        </pc:spChg>
        <pc:spChg chg="mod">
          <ac:chgData name="蔡鎮彥" userId="f60ed1b7-3718-48ee-bb1d-0e94dbfda9c4" providerId="ADAL" clId="{800ADABA-C22C-4CEF-975D-8B1110333E27}" dt="2023-12-08T06:06:05.609" v="34" actId="1076"/>
          <ac:spMkLst>
            <pc:docMk/>
            <pc:sldMk cId="3860562336" sldId="288"/>
            <ac:spMk id="20" creationId="{E6ABB5CB-EA1E-8BB0-10A7-5209D86FA6E5}"/>
          </ac:spMkLst>
        </pc:spChg>
      </pc:sldChg>
    </pc:docChg>
  </pc:docChgLst>
  <pc:docChgLst>
    <pc:chgData name="來賓使用者" userId="S::urn:spo:anon#fd13493a3d547b74539d4263419d009d044e3f2fc1e1cf76056410c612d02c68::" providerId="AD" clId="Web-{34CAC64B-47E6-929A-5C76-46C2653FD865}"/>
    <pc:docChg chg="addSld">
      <pc:chgData name="來賓使用者" userId="S::urn:spo:anon#fd13493a3d547b74539d4263419d009d044e3f2fc1e1cf76056410c612d02c68::" providerId="AD" clId="Web-{34CAC64B-47E6-929A-5C76-46C2653FD865}" dt="2023-11-13T14:24:23.420" v="0"/>
      <pc:docMkLst>
        <pc:docMk/>
      </pc:docMkLst>
      <pc:sldChg chg="new">
        <pc:chgData name="來賓使用者" userId="S::urn:spo:anon#fd13493a3d547b74539d4263419d009d044e3f2fc1e1cf76056410c612d02c68::" providerId="AD" clId="Web-{34CAC64B-47E6-929A-5C76-46C2653FD865}" dt="2023-11-13T14:24:23.420" v="0"/>
        <pc:sldMkLst>
          <pc:docMk/>
          <pc:sldMk cId="29825456" sldId="294"/>
        </pc:sldMkLst>
      </pc:sldChg>
    </pc:docChg>
  </pc:docChgLst>
  <pc:docChgLst>
    <pc:chgData name="蔡𦓻展" userId="a007e54a-7e23-4c6a-bf51-234381baebc0" providerId="ADAL" clId="{BAFC3D58-8F0A-461B-83AA-DA2EA4D14908}"/>
    <pc:docChg chg="undo redo custSel addSld delSld modSld sldOrd">
      <pc:chgData name="蔡𦓻展" userId="a007e54a-7e23-4c6a-bf51-234381baebc0" providerId="ADAL" clId="{BAFC3D58-8F0A-461B-83AA-DA2EA4D14908}" dt="2023-11-12T13:19:05.235" v="930" actId="2711"/>
      <pc:docMkLst>
        <pc:docMk/>
      </pc:docMkLst>
      <pc:sldChg chg="addSp delSp modSp mod setBg">
        <pc:chgData name="蔡𦓻展" userId="a007e54a-7e23-4c6a-bf51-234381baebc0" providerId="ADAL" clId="{BAFC3D58-8F0A-461B-83AA-DA2EA4D14908}" dt="2023-11-12T12:49:26.636" v="920"/>
        <pc:sldMkLst>
          <pc:docMk/>
          <pc:sldMk cId="1108673494" sldId="256"/>
        </pc:sldMkLst>
        <pc:spChg chg="mod">
          <ac:chgData name="蔡𦓻展" userId="a007e54a-7e23-4c6a-bf51-234381baebc0" providerId="ADAL" clId="{BAFC3D58-8F0A-461B-83AA-DA2EA4D14908}" dt="2023-11-11T08:53:16.967" v="818" actId="2711"/>
          <ac:spMkLst>
            <pc:docMk/>
            <pc:sldMk cId="1108673494" sldId="256"/>
            <ac:spMk id="2" creationId="{737CAC0A-0277-F727-53CD-159D08459D4E}"/>
          </ac:spMkLst>
        </pc:spChg>
        <pc:spChg chg="add del mod">
          <ac:chgData name="蔡𦓻展" userId="a007e54a-7e23-4c6a-bf51-234381baebc0" providerId="ADAL" clId="{BAFC3D58-8F0A-461B-83AA-DA2EA4D14908}" dt="2023-11-11T08:47:03.930" v="786"/>
          <ac:spMkLst>
            <pc:docMk/>
            <pc:sldMk cId="1108673494" sldId="256"/>
            <ac:spMk id="4" creationId="{B4ACF0A9-3245-05FA-3484-B94877056786}"/>
          </ac:spMkLst>
        </pc:spChg>
        <pc:picChg chg="del">
          <ac:chgData name="蔡𦓻展" userId="a007e54a-7e23-4c6a-bf51-234381baebc0" providerId="ADAL" clId="{BAFC3D58-8F0A-461B-83AA-DA2EA4D14908}" dt="2023-11-09T12:17:05.888" v="710" actId="478"/>
          <ac:picMkLst>
            <pc:docMk/>
            <pc:sldMk cId="1108673494" sldId="256"/>
            <ac:picMk id="5" creationId="{7BE5AE66-4C36-E596-69B2-555A69797E6B}"/>
          </ac:picMkLst>
        </pc:picChg>
        <pc:picChg chg="add del mod">
          <ac:chgData name="蔡𦓻展" userId="a007e54a-7e23-4c6a-bf51-234381baebc0" providerId="ADAL" clId="{BAFC3D58-8F0A-461B-83AA-DA2EA4D14908}" dt="2023-11-11T09:39:07.816" v="841" actId="478"/>
          <ac:picMkLst>
            <pc:docMk/>
            <pc:sldMk cId="1108673494" sldId="256"/>
            <ac:picMk id="6" creationId="{467B41C6-1855-7ED1-2AF8-B416468302DF}"/>
          </ac:picMkLst>
        </pc:picChg>
        <pc:picChg chg="add del mod">
          <ac:chgData name="蔡𦓻展" userId="a007e54a-7e23-4c6a-bf51-234381baebc0" providerId="ADAL" clId="{BAFC3D58-8F0A-461B-83AA-DA2EA4D14908}" dt="2023-11-11T09:38:46.159" v="834" actId="21"/>
          <ac:picMkLst>
            <pc:docMk/>
            <pc:sldMk cId="1108673494" sldId="256"/>
            <ac:picMk id="8" creationId="{422ACDD7-753B-DFE1-9DE2-49A68D0A5C29}"/>
          </ac:picMkLst>
        </pc:picChg>
        <pc:picChg chg="add mod">
          <ac:chgData name="蔡𦓻展" userId="a007e54a-7e23-4c6a-bf51-234381baebc0" providerId="ADAL" clId="{BAFC3D58-8F0A-461B-83AA-DA2EA4D14908}" dt="2023-11-11T09:39:10.826" v="842" actId="1076"/>
          <ac:picMkLst>
            <pc:docMk/>
            <pc:sldMk cId="1108673494" sldId="256"/>
            <ac:picMk id="9" creationId="{E1A06CFA-902A-1494-E69E-26283A254A20}"/>
          </ac:picMkLst>
        </pc:picChg>
      </pc:sldChg>
      <pc:sldChg chg="addSp delSp modSp del mod">
        <pc:chgData name="蔡𦓻展" userId="a007e54a-7e23-4c6a-bf51-234381baebc0" providerId="ADAL" clId="{BAFC3D58-8F0A-461B-83AA-DA2EA4D14908}" dt="2023-11-04T08:02:03.442" v="183" actId="47"/>
        <pc:sldMkLst>
          <pc:docMk/>
          <pc:sldMk cId="3495422547" sldId="257"/>
        </pc:sldMkLst>
        <pc:spChg chg="add mod">
          <ac:chgData name="蔡𦓻展" userId="a007e54a-7e23-4c6a-bf51-234381baebc0" providerId="ADAL" clId="{BAFC3D58-8F0A-461B-83AA-DA2EA4D14908}" dt="2023-11-04T08:02:02.154" v="182" actId="478"/>
          <ac:spMkLst>
            <pc:docMk/>
            <pc:sldMk cId="3495422547" sldId="257"/>
            <ac:spMk id="4" creationId="{0372DFAC-F971-15C8-71CA-8CF317F8C436}"/>
          </ac:spMkLst>
        </pc:spChg>
        <pc:picChg chg="del">
          <ac:chgData name="蔡𦓻展" userId="a007e54a-7e23-4c6a-bf51-234381baebc0" providerId="ADAL" clId="{BAFC3D58-8F0A-461B-83AA-DA2EA4D14908}" dt="2023-11-04T08:02:02.154" v="182" actId="478"/>
          <ac:picMkLst>
            <pc:docMk/>
            <pc:sldMk cId="3495422547" sldId="257"/>
            <ac:picMk id="5" creationId="{40234E9F-4AED-B2F0-F50E-3035C737A063}"/>
          </ac:picMkLst>
        </pc:picChg>
      </pc:sldChg>
      <pc:sldChg chg="addSp delSp modSp mod modNotesTx">
        <pc:chgData name="蔡𦓻展" userId="a007e54a-7e23-4c6a-bf51-234381baebc0" providerId="ADAL" clId="{BAFC3D58-8F0A-461B-83AA-DA2EA4D14908}" dt="2023-11-11T17:17:09.958" v="863" actId="1076"/>
        <pc:sldMkLst>
          <pc:docMk/>
          <pc:sldMk cId="2092425448" sldId="261"/>
        </pc:sldMkLst>
        <pc:picChg chg="mod">
          <ac:chgData name="蔡𦓻展" userId="a007e54a-7e23-4c6a-bf51-234381baebc0" providerId="ADAL" clId="{BAFC3D58-8F0A-461B-83AA-DA2EA4D14908}" dt="2023-11-11T07:04:03.843" v="779" actId="1076"/>
          <ac:picMkLst>
            <pc:docMk/>
            <pc:sldMk cId="2092425448" sldId="261"/>
            <ac:picMk id="2" creationId="{8DD3848F-86C6-E406-FC4F-4B1E7F25A8EC}"/>
          </ac:picMkLst>
        </pc:picChg>
        <pc:picChg chg="add del mod">
          <ac:chgData name="蔡𦓻展" userId="a007e54a-7e23-4c6a-bf51-234381baebc0" providerId="ADAL" clId="{BAFC3D58-8F0A-461B-83AA-DA2EA4D14908}" dt="2023-11-11T17:16:09.811" v="849" actId="931"/>
          <ac:picMkLst>
            <pc:docMk/>
            <pc:sldMk cId="2092425448" sldId="261"/>
            <ac:picMk id="5" creationId="{A161FDC1-C88A-E525-1D5B-611D07BE5B6B}"/>
          </ac:picMkLst>
        </pc:picChg>
        <pc:picChg chg="mod">
          <ac:chgData name="蔡𦓻展" userId="a007e54a-7e23-4c6a-bf51-234381baebc0" providerId="ADAL" clId="{BAFC3D58-8F0A-461B-83AA-DA2EA4D14908}" dt="2023-11-11T07:04:07.392" v="781" actId="1076"/>
          <ac:picMkLst>
            <pc:docMk/>
            <pc:sldMk cId="2092425448" sldId="261"/>
            <ac:picMk id="7" creationId="{3C56B3F5-3B0C-0B6B-1566-410E51BAD512}"/>
          </ac:picMkLst>
        </pc:picChg>
        <pc:picChg chg="add mod">
          <ac:chgData name="蔡𦓻展" userId="a007e54a-7e23-4c6a-bf51-234381baebc0" providerId="ADAL" clId="{BAFC3D58-8F0A-461B-83AA-DA2EA4D14908}" dt="2023-11-11T17:17:09.958" v="863" actId="1076"/>
          <ac:picMkLst>
            <pc:docMk/>
            <pc:sldMk cId="2092425448" sldId="261"/>
            <ac:picMk id="8" creationId="{5E0A1C8F-1CE7-0370-35E3-3DCD25436AB8}"/>
          </ac:picMkLst>
        </pc:picChg>
      </pc:sldChg>
      <pc:sldChg chg="addSp modSp mod">
        <pc:chgData name="蔡𦓻展" userId="a007e54a-7e23-4c6a-bf51-234381baebc0" providerId="ADAL" clId="{BAFC3D58-8F0A-461B-83AA-DA2EA4D14908}" dt="2023-11-09T11:26:01.157" v="707" actId="1076"/>
        <pc:sldMkLst>
          <pc:docMk/>
          <pc:sldMk cId="736664129" sldId="262"/>
        </pc:sldMkLst>
        <pc:spChg chg="add mod">
          <ac:chgData name="蔡𦓻展" userId="a007e54a-7e23-4c6a-bf51-234381baebc0" providerId="ADAL" clId="{BAFC3D58-8F0A-461B-83AA-DA2EA4D14908}" dt="2023-11-09T11:25:55.896" v="706" actId="1076"/>
          <ac:spMkLst>
            <pc:docMk/>
            <pc:sldMk cId="736664129" sldId="262"/>
            <ac:spMk id="9" creationId="{5D1A2DB6-DCA3-DB4B-83EA-B04FCD0682C7}"/>
          </ac:spMkLst>
        </pc:spChg>
        <pc:picChg chg="add mod">
          <ac:chgData name="蔡𦓻展" userId="a007e54a-7e23-4c6a-bf51-234381baebc0" providerId="ADAL" clId="{BAFC3D58-8F0A-461B-83AA-DA2EA4D14908}" dt="2023-11-09T11:26:01.157" v="707" actId="1076"/>
          <ac:picMkLst>
            <pc:docMk/>
            <pc:sldMk cId="736664129" sldId="262"/>
            <ac:picMk id="5" creationId="{75E2736D-7A0A-B26C-9F7D-E4B75DE43A04}"/>
          </ac:picMkLst>
        </pc:picChg>
        <pc:picChg chg="add mod">
          <ac:chgData name="蔡𦓻展" userId="a007e54a-7e23-4c6a-bf51-234381baebc0" providerId="ADAL" clId="{BAFC3D58-8F0A-461B-83AA-DA2EA4D14908}" dt="2023-11-09T11:26:01.157" v="707" actId="1076"/>
          <ac:picMkLst>
            <pc:docMk/>
            <pc:sldMk cId="736664129" sldId="262"/>
            <ac:picMk id="8" creationId="{0FC4A6E8-8415-E543-0B2C-E4430C5EC4CB}"/>
          </ac:picMkLst>
        </pc:picChg>
      </pc:sldChg>
      <pc:sldChg chg="modSp mod ord setBg">
        <pc:chgData name="蔡𦓻展" userId="a007e54a-7e23-4c6a-bf51-234381baebc0" providerId="ADAL" clId="{BAFC3D58-8F0A-461B-83AA-DA2EA4D14908}" dt="2023-11-05T15:19:41.276" v="512" actId="255"/>
        <pc:sldMkLst>
          <pc:docMk/>
          <pc:sldMk cId="973135946" sldId="263"/>
        </pc:sldMkLst>
        <pc:spChg chg="mod">
          <ac:chgData name="蔡𦓻展" userId="a007e54a-7e23-4c6a-bf51-234381baebc0" providerId="ADAL" clId="{BAFC3D58-8F0A-461B-83AA-DA2EA4D14908}" dt="2023-11-05T15:19:41.276" v="512" actId="255"/>
          <ac:spMkLst>
            <pc:docMk/>
            <pc:sldMk cId="973135946" sldId="263"/>
            <ac:spMk id="2" creationId="{73EA4BD7-7B4F-4964-4BDE-ABB46503DB5B}"/>
          </ac:spMkLst>
        </pc:spChg>
        <pc:spChg chg="mod">
          <ac:chgData name="蔡𦓻展" userId="a007e54a-7e23-4c6a-bf51-234381baebc0" providerId="ADAL" clId="{BAFC3D58-8F0A-461B-83AA-DA2EA4D14908}" dt="2023-11-05T07:19:50.223" v="368" actId="20577"/>
          <ac:spMkLst>
            <pc:docMk/>
            <pc:sldMk cId="973135946" sldId="263"/>
            <ac:spMk id="3" creationId="{1E428A12-B41F-3C83-5F1D-9D6CD5C0B849}"/>
          </ac:spMkLst>
        </pc:spChg>
      </pc:sldChg>
      <pc:sldChg chg="modSp mod">
        <pc:chgData name="蔡𦓻展" userId="a007e54a-7e23-4c6a-bf51-234381baebc0" providerId="ADAL" clId="{BAFC3D58-8F0A-461B-83AA-DA2EA4D14908}" dt="2023-11-05T17:06:35.633" v="566" actId="2710"/>
        <pc:sldMkLst>
          <pc:docMk/>
          <pc:sldMk cId="75307319" sldId="264"/>
        </pc:sldMkLst>
        <pc:spChg chg="mod">
          <ac:chgData name="蔡𦓻展" userId="a007e54a-7e23-4c6a-bf51-234381baebc0" providerId="ADAL" clId="{BAFC3D58-8F0A-461B-83AA-DA2EA4D14908}" dt="2023-11-05T17:06:35.633" v="566" actId="2710"/>
          <ac:spMkLst>
            <pc:docMk/>
            <pc:sldMk cId="75307319" sldId="264"/>
            <ac:spMk id="3" creationId="{59511D10-65BC-4EDF-BCFA-9F31CE50A1EA}"/>
          </ac:spMkLst>
        </pc:spChg>
      </pc:sldChg>
      <pc:sldChg chg="addSp delSp modSp mod setBg">
        <pc:chgData name="蔡𦓻展" userId="a007e54a-7e23-4c6a-bf51-234381baebc0" providerId="ADAL" clId="{BAFC3D58-8F0A-461B-83AA-DA2EA4D14908}" dt="2023-11-12T12:49:06.073" v="870"/>
        <pc:sldMkLst>
          <pc:docMk/>
          <pc:sldMk cId="813116907" sldId="266"/>
        </pc:sldMkLst>
        <pc:picChg chg="del">
          <ac:chgData name="蔡𦓻展" userId="a007e54a-7e23-4c6a-bf51-234381baebc0" providerId="ADAL" clId="{BAFC3D58-8F0A-461B-83AA-DA2EA4D14908}" dt="2023-11-09T12:17:08.089" v="711" actId="478"/>
          <ac:picMkLst>
            <pc:docMk/>
            <pc:sldMk cId="813116907" sldId="266"/>
            <ac:picMk id="4" creationId="{71A92C4E-7C1E-1795-A3EF-C14A4FE49947}"/>
          </ac:picMkLst>
        </pc:picChg>
        <pc:picChg chg="add del mod">
          <ac:chgData name="蔡𦓻展" userId="a007e54a-7e23-4c6a-bf51-234381baebc0" providerId="ADAL" clId="{BAFC3D58-8F0A-461B-83AA-DA2EA4D14908}" dt="2023-11-11T09:31:29.564" v="829" actId="478"/>
          <ac:picMkLst>
            <pc:docMk/>
            <pc:sldMk cId="813116907" sldId="266"/>
            <ac:picMk id="5" creationId="{B7C0B150-88F4-6DD6-CCA9-BAF460A530F5}"/>
          </ac:picMkLst>
        </pc:picChg>
        <pc:picChg chg="add del mod">
          <ac:chgData name="蔡𦓻展" userId="a007e54a-7e23-4c6a-bf51-234381baebc0" providerId="ADAL" clId="{BAFC3D58-8F0A-461B-83AA-DA2EA4D14908}" dt="2023-11-11T09:38:56.065" v="837" actId="478"/>
          <ac:picMkLst>
            <pc:docMk/>
            <pc:sldMk cId="813116907" sldId="266"/>
            <ac:picMk id="6" creationId="{8348EF42-6574-2424-EAB5-45AD09EBCCAD}"/>
          </ac:picMkLst>
        </pc:picChg>
      </pc:sldChg>
      <pc:sldChg chg="modSp mod">
        <pc:chgData name="蔡𦓻展" userId="a007e54a-7e23-4c6a-bf51-234381baebc0" providerId="ADAL" clId="{BAFC3D58-8F0A-461B-83AA-DA2EA4D14908}" dt="2023-11-12T13:18:59.840" v="929" actId="2711"/>
        <pc:sldMkLst>
          <pc:docMk/>
          <pc:sldMk cId="622878756" sldId="267"/>
        </pc:sldMkLst>
        <pc:spChg chg="mod">
          <ac:chgData name="蔡𦓻展" userId="a007e54a-7e23-4c6a-bf51-234381baebc0" providerId="ADAL" clId="{BAFC3D58-8F0A-461B-83AA-DA2EA4D14908}" dt="2023-11-05T07:28:57.572" v="391" actId="2711"/>
          <ac:spMkLst>
            <pc:docMk/>
            <pc:sldMk cId="622878756" sldId="267"/>
            <ac:spMk id="2" creationId="{6087E581-C0B4-DB31-1AD9-77523297C8E1}"/>
          </ac:spMkLst>
        </pc:spChg>
        <pc:spChg chg="mod">
          <ac:chgData name="蔡𦓻展" userId="a007e54a-7e23-4c6a-bf51-234381baebc0" providerId="ADAL" clId="{BAFC3D58-8F0A-461B-83AA-DA2EA4D14908}" dt="2023-11-12T13:18:59.840" v="929" actId="2711"/>
          <ac:spMkLst>
            <pc:docMk/>
            <pc:sldMk cId="622878756" sldId="267"/>
            <ac:spMk id="3" creationId="{4797F90E-23FF-9D27-A1AF-DA9C13434F84}"/>
          </ac:spMkLst>
        </pc:spChg>
      </pc:sldChg>
      <pc:sldChg chg="modSp mod modNotesTx">
        <pc:chgData name="蔡𦓻展" userId="a007e54a-7e23-4c6a-bf51-234381baebc0" providerId="ADAL" clId="{BAFC3D58-8F0A-461B-83AA-DA2EA4D14908}" dt="2023-11-12T13:19:05.235" v="930" actId="2711"/>
        <pc:sldMkLst>
          <pc:docMk/>
          <pc:sldMk cId="2418029756" sldId="268"/>
        </pc:sldMkLst>
        <pc:spChg chg="mod">
          <ac:chgData name="蔡𦓻展" userId="a007e54a-7e23-4c6a-bf51-234381baebc0" providerId="ADAL" clId="{BAFC3D58-8F0A-461B-83AA-DA2EA4D14908}" dt="2023-11-12T13:19:05.235" v="930" actId="2711"/>
          <ac:spMkLst>
            <pc:docMk/>
            <pc:sldMk cId="2418029756" sldId="268"/>
            <ac:spMk id="3" creationId="{B26C948E-3B7A-E843-D2D4-4CA20B5A311D}"/>
          </ac:spMkLst>
        </pc:spChg>
      </pc:sldChg>
      <pc:sldChg chg="modSp mod ord modNotesTx">
        <pc:chgData name="蔡𦓻展" userId="a007e54a-7e23-4c6a-bf51-234381baebc0" providerId="ADAL" clId="{BAFC3D58-8F0A-461B-83AA-DA2EA4D14908}" dt="2023-11-12T12:45:19.665" v="865"/>
        <pc:sldMkLst>
          <pc:docMk/>
          <pc:sldMk cId="576657121" sldId="269"/>
        </pc:sldMkLst>
        <pc:spChg chg="mod">
          <ac:chgData name="蔡𦓻展" userId="a007e54a-7e23-4c6a-bf51-234381baebc0" providerId="ADAL" clId="{BAFC3D58-8F0A-461B-83AA-DA2EA4D14908}" dt="2023-11-05T17:05:56.042" v="533" actId="2711"/>
          <ac:spMkLst>
            <pc:docMk/>
            <pc:sldMk cId="576657121" sldId="269"/>
            <ac:spMk id="3" creationId="{612552DE-1655-80B3-6440-4BB99AE1AF84}"/>
          </ac:spMkLst>
        </pc:spChg>
        <pc:picChg chg="mod">
          <ac:chgData name="蔡𦓻展" userId="a007e54a-7e23-4c6a-bf51-234381baebc0" providerId="ADAL" clId="{BAFC3D58-8F0A-461B-83AA-DA2EA4D14908}" dt="2023-11-04T07:41:49.833" v="166" actId="1076"/>
          <ac:picMkLst>
            <pc:docMk/>
            <pc:sldMk cId="576657121" sldId="269"/>
            <ac:picMk id="4" creationId="{8E538755-4B7B-EE0E-8C5A-932EE6058190}"/>
          </ac:picMkLst>
        </pc:picChg>
      </pc:sldChg>
      <pc:sldChg chg="ord">
        <pc:chgData name="蔡𦓻展" userId="a007e54a-7e23-4c6a-bf51-234381baebc0" providerId="ADAL" clId="{BAFC3D58-8F0A-461B-83AA-DA2EA4D14908}" dt="2023-11-09T11:26:12.510" v="709"/>
        <pc:sldMkLst>
          <pc:docMk/>
          <pc:sldMk cId="3934274579" sldId="270"/>
        </pc:sldMkLst>
      </pc:sldChg>
      <pc:sldChg chg="modSp mod setBg">
        <pc:chgData name="蔡𦓻展" userId="a007e54a-7e23-4c6a-bf51-234381baebc0" providerId="ADAL" clId="{BAFC3D58-8F0A-461B-83AA-DA2EA4D14908}" dt="2023-11-05T07:39:07.098" v="414" actId="2711"/>
        <pc:sldMkLst>
          <pc:docMk/>
          <pc:sldMk cId="737916176" sldId="271"/>
        </pc:sldMkLst>
        <pc:spChg chg="mod">
          <ac:chgData name="蔡𦓻展" userId="a007e54a-7e23-4c6a-bf51-234381baebc0" providerId="ADAL" clId="{BAFC3D58-8F0A-461B-83AA-DA2EA4D14908}" dt="2023-11-05T07:39:07.098" v="414" actId="2711"/>
          <ac:spMkLst>
            <pc:docMk/>
            <pc:sldMk cId="737916176" sldId="271"/>
            <ac:spMk id="2" creationId="{50ABD2EA-BDA8-B25C-C17F-9567CE245CC6}"/>
          </ac:spMkLst>
        </pc:spChg>
      </pc:sldChg>
      <pc:sldChg chg="setBg">
        <pc:chgData name="蔡𦓻展" userId="a007e54a-7e23-4c6a-bf51-234381baebc0" providerId="ADAL" clId="{BAFC3D58-8F0A-461B-83AA-DA2EA4D14908}" dt="2023-11-05T07:02:32.673" v="301"/>
        <pc:sldMkLst>
          <pc:docMk/>
          <pc:sldMk cId="1410980749" sldId="272"/>
        </pc:sldMkLst>
      </pc:sldChg>
      <pc:sldChg chg="addSp delSp modSp mod">
        <pc:chgData name="蔡𦓻展" userId="a007e54a-7e23-4c6a-bf51-234381baebc0" providerId="ADAL" clId="{BAFC3D58-8F0A-461B-83AA-DA2EA4D14908}" dt="2023-11-09T11:25:38.510" v="701" actId="21"/>
        <pc:sldMkLst>
          <pc:docMk/>
          <pc:sldMk cId="973866315" sldId="274"/>
        </pc:sldMkLst>
        <pc:spChg chg="del mod">
          <ac:chgData name="蔡𦓻展" userId="a007e54a-7e23-4c6a-bf51-234381baebc0" providerId="ADAL" clId="{BAFC3D58-8F0A-461B-83AA-DA2EA4D14908}" dt="2023-11-09T11:25:38.510" v="701" actId="21"/>
          <ac:spMkLst>
            <pc:docMk/>
            <pc:sldMk cId="973866315" sldId="274"/>
            <ac:spMk id="2" creationId="{2416D601-FA3B-5F86-C5B5-7A43D0C82E18}"/>
          </ac:spMkLst>
        </pc:spChg>
        <pc:spChg chg="add mod">
          <ac:chgData name="蔡𦓻展" userId="a007e54a-7e23-4c6a-bf51-234381baebc0" providerId="ADAL" clId="{BAFC3D58-8F0A-461B-83AA-DA2EA4D14908}" dt="2023-11-09T11:25:22.933" v="696" actId="21"/>
          <ac:spMkLst>
            <pc:docMk/>
            <pc:sldMk cId="973866315" sldId="274"/>
            <ac:spMk id="6" creationId="{F58E4BA8-8E9A-1459-4031-7966CBBE012B}"/>
          </ac:spMkLst>
        </pc:spChg>
        <pc:spChg chg="add mod">
          <ac:chgData name="蔡𦓻展" userId="a007e54a-7e23-4c6a-bf51-234381baebc0" providerId="ADAL" clId="{BAFC3D58-8F0A-461B-83AA-DA2EA4D14908}" dt="2023-11-09T11:25:38.510" v="701" actId="21"/>
          <ac:spMkLst>
            <pc:docMk/>
            <pc:sldMk cId="973866315" sldId="274"/>
            <ac:spMk id="8" creationId="{81341A9B-336F-A3F9-54F1-DC116A07C833}"/>
          </ac:spMkLst>
        </pc:spChg>
        <pc:picChg chg="del">
          <ac:chgData name="蔡𦓻展" userId="a007e54a-7e23-4c6a-bf51-234381baebc0" providerId="ADAL" clId="{BAFC3D58-8F0A-461B-83AA-DA2EA4D14908}" dt="2023-11-09T11:25:22.933" v="696" actId="21"/>
          <ac:picMkLst>
            <pc:docMk/>
            <pc:sldMk cId="973866315" sldId="274"/>
            <ac:picMk id="4" creationId="{E4D0A484-6574-7544-A404-7D3FBCE9F63D}"/>
          </ac:picMkLst>
        </pc:picChg>
        <pc:picChg chg="del">
          <ac:chgData name="蔡𦓻展" userId="a007e54a-7e23-4c6a-bf51-234381baebc0" providerId="ADAL" clId="{BAFC3D58-8F0A-461B-83AA-DA2EA4D14908}" dt="2023-11-09T11:25:22.933" v="696" actId="21"/>
          <ac:picMkLst>
            <pc:docMk/>
            <pc:sldMk cId="973866315" sldId="274"/>
            <ac:picMk id="5" creationId="{8DE76095-DFD5-3CBF-A9F3-6CF6E71FFCF5}"/>
          </ac:picMkLst>
        </pc:picChg>
      </pc:sldChg>
      <pc:sldChg chg="delSp modSp del mod">
        <pc:chgData name="蔡𦓻展" userId="a007e54a-7e23-4c6a-bf51-234381baebc0" providerId="ADAL" clId="{BAFC3D58-8F0A-461B-83AA-DA2EA4D14908}" dt="2023-11-04T08:05:28.502" v="188" actId="47"/>
        <pc:sldMkLst>
          <pc:docMk/>
          <pc:sldMk cId="26781057" sldId="275"/>
        </pc:sldMkLst>
        <pc:picChg chg="del mod">
          <ac:chgData name="蔡𦓻展" userId="a007e54a-7e23-4c6a-bf51-234381baebc0" providerId="ADAL" clId="{BAFC3D58-8F0A-461B-83AA-DA2EA4D14908}" dt="2023-11-04T08:02:29.382" v="187" actId="21"/>
          <ac:picMkLst>
            <pc:docMk/>
            <pc:sldMk cId="26781057" sldId="275"/>
            <ac:picMk id="4" creationId="{21721B56-EA0A-EDEB-993B-53D2C0287A0C}"/>
          </ac:picMkLst>
        </pc:picChg>
      </pc:sldChg>
      <pc:sldChg chg="addSp delSp modSp mod ord modNotesTx">
        <pc:chgData name="蔡𦓻展" userId="a007e54a-7e23-4c6a-bf51-234381baebc0" providerId="ADAL" clId="{BAFC3D58-8F0A-461B-83AA-DA2EA4D14908}" dt="2023-11-05T15:19:56.162" v="518" actId="1076"/>
        <pc:sldMkLst>
          <pc:docMk/>
          <pc:sldMk cId="1137334473" sldId="276"/>
        </pc:sldMkLst>
        <pc:spChg chg="mod">
          <ac:chgData name="蔡𦓻展" userId="a007e54a-7e23-4c6a-bf51-234381baebc0" providerId="ADAL" clId="{BAFC3D58-8F0A-461B-83AA-DA2EA4D14908}" dt="2023-11-05T15:19:56.162" v="518" actId="1076"/>
          <ac:spMkLst>
            <pc:docMk/>
            <pc:sldMk cId="1137334473" sldId="276"/>
            <ac:spMk id="3" creationId="{841D9334-5652-1588-7BA8-7EFB34E62340}"/>
          </ac:spMkLst>
        </pc:spChg>
        <pc:spChg chg="mod">
          <ac:chgData name="蔡𦓻展" userId="a007e54a-7e23-4c6a-bf51-234381baebc0" providerId="ADAL" clId="{BAFC3D58-8F0A-461B-83AA-DA2EA4D14908}" dt="2023-11-05T15:19:53.395" v="517" actId="1076"/>
          <ac:spMkLst>
            <pc:docMk/>
            <pc:sldMk cId="1137334473" sldId="276"/>
            <ac:spMk id="4" creationId="{AB7A8530-4988-54BB-918E-083340F4F1EA}"/>
          </ac:spMkLst>
        </pc:spChg>
        <pc:spChg chg="add del">
          <ac:chgData name="蔡𦓻展" userId="a007e54a-7e23-4c6a-bf51-234381baebc0" providerId="ADAL" clId="{BAFC3D58-8F0A-461B-83AA-DA2EA4D14908}" dt="2023-11-05T15:18:52.583" v="510" actId="22"/>
          <ac:spMkLst>
            <pc:docMk/>
            <pc:sldMk cId="1137334473" sldId="276"/>
            <ac:spMk id="5" creationId="{B4D4BE01-5D73-A458-0412-5196873035E5}"/>
          </ac:spMkLst>
        </pc:spChg>
      </pc:sldChg>
      <pc:sldChg chg="del">
        <pc:chgData name="蔡𦓻展" userId="a007e54a-7e23-4c6a-bf51-234381baebc0" providerId="ADAL" clId="{BAFC3D58-8F0A-461B-83AA-DA2EA4D14908}" dt="2023-11-05T06:56:39.343" v="299" actId="47"/>
        <pc:sldMkLst>
          <pc:docMk/>
          <pc:sldMk cId="753230924" sldId="277"/>
        </pc:sldMkLst>
      </pc:sldChg>
      <pc:sldChg chg="addSp delSp modSp mod setBg">
        <pc:chgData name="蔡𦓻展" userId="a007e54a-7e23-4c6a-bf51-234381baebc0" providerId="ADAL" clId="{BAFC3D58-8F0A-461B-83AA-DA2EA4D14908}" dt="2023-11-11T17:17:22.067" v="864" actId="1076"/>
        <pc:sldMkLst>
          <pc:docMk/>
          <pc:sldMk cId="3076814679" sldId="279"/>
        </pc:sldMkLst>
        <pc:spChg chg="mod">
          <ac:chgData name="蔡𦓻展" userId="a007e54a-7e23-4c6a-bf51-234381baebc0" providerId="ADAL" clId="{BAFC3D58-8F0A-461B-83AA-DA2EA4D14908}" dt="2023-11-09T11:14:52.138" v="581" actId="1076"/>
          <ac:spMkLst>
            <pc:docMk/>
            <pc:sldMk cId="3076814679" sldId="279"/>
            <ac:spMk id="15" creationId="{00000000-0000-0000-0000-000000000000}"/>
          </ac:spMkLst>
        </pc:spChg>
        <pc:spChg chg="mod">
          <ac:chgData name="蔡𦓻展" userId="a007e54a-7e23-4c6a-bf51-234381baebc0" providerId="ADAL" clId="{BAFC3D58-8F0A-461B-83AA-DA2EA4D14908}" dt="2023-11-09T11:14:53.074" v="582" actId="1076"/>
          <ac:spMkLst>
            <pc:docMk/>
            <pc:sldMk cId="3076814679" sldId="279"/>
            <ac:spMk id="18" creationId="{00000000-0000-0000-0000-000000000000}"/>
          </ac:spMkLst>
        </pc:spChg>
        <pc:spChg chg="del mod">
          <ac:chgData name="蔡𦓻展" userId="a007e54a-7e23-4c6a-bf51-234381baebc0" providerId="ADAL" clId="{BAFC3D58-8F0A-461B-83AA-DA2EA4D14908}" dt="2023-11-09T11:15:47.253" v="597" actId="21"/>
          <ac:spMkLst>
            <pc:docMk/>
            <pc:sldMk cId="3076814679" sldId="279"/>
            <ac:spMk id="28" creationId="{00000000-0000-0000-0000-000000000000}"/>
          </ac:spMkLst>
        </pc:spChg>
        <pc:spChg chg="del mod">
          <ac:chgData name="蔡𦓻展" userId="a007e54a-7e23-4c6a-bf51-234381baebc0" providerId="ADAL" clId="{BAFC3D58-8F0A-461B-83AA-DA2EA4D14908}" dt="2023-11-09T11:15:47.253" v="597" actId="21"/>
          <ac:spMkLst>
            <pc:docMk/>
            <pc:sldMk cId="3076814679" sldId="279"/>
            <ac:spMk id="29" creationId="{00000000-0000-0000-0000-000000000000}"/>
          </ac:spMkLst>
        </pc:spChg>
        <pc:spChg chg="del mod">
          <ac:chgData name="蔡𦓻展" userId="a007e54a-7e23-4c6a-bf51-234381baebc0" providerId="ADAL" clId="{BAFC3D58-8F0A-461B-83AA-DA2EA4D14908}" dt="2023-11-09T11:15:47.253" v="597" actId="21"/>
          <ac:spMkLst>
            <pc:docMk/>
            <pc:sldMk cId="3076814679" sldId="279"/>
            <ac:spMk id="30" creationId="{00000000-0000-0000-0000-000000000000}"/>
          </ac:spMkLst>
        </pc:spChg>
        <pc:spChg chg="del mod">
          <ac:chgData name="蔡𦓻展" userId="a007e54a-7e23-4c6a-bf51-234381baebc0" providerId="ADAL" clId="{BAFC3D58-8F0A-461B-83AA-DA2EA4D14908}" dt="2023-11-09T11:15:47.253" v="597" actId="21"/>
          <ac:spMkLst>
            <pc:docMk/>
            <pc:sldMk cId="3076814679" sldId="279"/>
            <ac:spMk id="31" creationId="{00000000-0000-0000-0000-000000000000}"/>
          </ac:spMkLst>
        </pc:spChg>
        <pc:spChg chg="del mod">
          <ac:chgData name="蔡𦓻展" userId="a007e54a-7e23-4c6a-bf51-234381baebc0" providerId="ADAL" clId="{BAFC3D58-8F0A-461B-83AA-DA2EA4D14908}" dt="2023-11-09T11:15:47.253" v="597" actId="21"/>
          <ac:spMkLst>
            <pc:docMk/>
            <pc:sldMk cId="3076814679" sldId="279"/>
            <ac:spMk id="32" creationId="{00000000-0000-0000-0000-000000000000}"/>
          </ac:spMkLst>
        </pc:spChg>
        <pc:spChg chg="del mod">
          <ac:chgData name="蔡𦓻展" userId="a007e54a-7e23-4c6a-bf51-234381baebc0" providerId="ADAL" clId="{BAFC3D58-8F0A-461B-83AA-DA2EA4D14908}" dt="2023-11-09T11:15:47.253" v="597" actId="21"/>
          <ac:spMkLst>
            <pc:docMk/>
            <pc:sldMk cId="3076814679" sldId="279"/>
            <ac:spMk id="39" creationId="{00000000-0000-0000-0000-000000000000}"/>
          </ac:spMkLst>
        </pc:spChg>
        <pc:spChg chg="del mod">
          <ac:chgData name="蔡𦓻展" userId="a007e54a-7e23-4c6a-bf51-234381baebc0" providerId="ADAL" clId="{BAFC3D58-8F0A-461B-83AA-DA2EA4D14908}" dt="2023-11-09T11:15:47.253" v="597" actId="21"/>
          <ac:spMkLst>
            <pc:docMk/>
            <pc:sldMk cId="3076814679" sldId="279"/>
            <ac:spMk id="40" creationId="{00000000-0000-0000-0000-000000000000}"/>
          </ac:spMkLst>
        </pc:spChg>
        <pc:spChg chg="del mod">
          <ac:chgData name="蔡𦓻展" userId="a007e54a-7e23-4c6a-bf51-234381baebc0" providerId="ADAL" clId="{BAFC3D58-8F0A-461B-83AA-DA2EA4D14908}" dt="2023-11-09T11:15:47.253" v="597" actId="21"/>
          <ac:spMkLst>
            <pc:docMk/>
            <pc:sldMk cId="3076814679" sldId="279"/>
            <ac:spMk id="41" creationId="{00000000-0000-0000-0000-000000000000}"/>
          </ac:spMkLst>
        </pc:spChg>
        <pc:spChg chg="add mod">
          <ac:chgData name="蔡𦓻展" userId="a007e54a-7e23-4c6a-bf51-234381baebc0" providerId="ADAL" clId="{BAFC3D58-8F0A-461B-83AA-DA2EA4D14908}" dt="2023-11-09T14:55:09.283" v="767" actId="113"/>
          <ac:spMkLst>
            <pc:docMk/>
            <pc:sldMk cId="3076814679" sldId="279"/>
            <ac:spMk id="43" creationId="{C868187F-89A7-864E-CD32-F6632ECD8847}"/>
          </ac:spMkLst>
        </pc:spChg>
        <pc:spChg chg="add mod">
          <ac:chgData name="蔡𦓻展" userId="a007e54a-7e23-4c6a-bf51-234381baebc0" providerId="ADAL" clId="{BAFC3D58-8F0A-461B-83AA-DA2EA4D14908}" dt="2023-11-09T14:55:13.432" v="770" actId="113"/>
          <ac:spMkLst>
            <pc:docMk/>
            <pc:sldMk cId="3076814679" sldId="279"/>
            <ac:spMk id="44" creationId="{B26DE021-5179-442D-CDA9-64BB7A49E21C}"/>
          </ac:spMkLst>
        </pc:spChg>
        <pc:spChg chg="add mod">
          <ac:chgData name="蔡𦓻展" userId="a007e54a-7e23-4c6a-bf51-234381baebc0" providerId="ADAL" clId="{BAFC3D58-8F0A-461B-83AA-DA2EA4D14908}" dt="2023-11-09T11:18:42.028" v="645" actId="1076"/>
          <ac:spMkLst>
            <pc:docMk/>
            <pc:sldMk cId="3076814679" sldId="279"/>
            <ac:spMk id="45" creationId="{7CA69D89-3060-6710-1F3C-6C88F3756123}"/>
          </ac:spMkLst>
        </pc:spChg>
        <pc:spChg chg="add mod">
          <ac:chgData name="蔡𦓻展" userId="a007e54a-7e23-4c6a-bf51-234381baebc0" providerId="ADAL" clId="{BAFC3D58-8F0A-461B-83AA-DA2EA4D14908}" dt="2023-11-09T11:19:56.639" v="662" actId="1076"/>
          <ac:spMkLst>
            <pc:docMk/>
            <pc:sldMk cId="3076814679" sldId="279"/>
            <ac:spMk id="46" creationId="{3022E482-D602-46F0-E147-7358816BD49C}"/>
          </ac:spMkLst>
        </pc:spChg>
        <pc:spChg chg="add mod">
          <ac:chgData name="蔡𦓻展" userId="a007e54a-7e23-4c6a-bf51-234381baebc0" providerId="ADAL" clId="{BAFC3D58-8F0A-461B-83AA-DA2EA4D14908}" dt="2023-11-09T14:55:15.803" v="771" actId="113"/>
          <ac:spMkLst>
            <pc:docMk/>
            <pc:sldMk cId="3076814679" sldId="279"/>
            <ac:spMk id="47" creationId="{B62C8BDC-D10D-3684-B106-9BC6D59CB76F}"/>
          </ac:spMkLst>
        </pc:spChg>
        <pc:spChg chg="add mod">
          <ac:chgData name="蔡𦓻展" userId="a007e54a-7e23-4c6a-bf51-234381baebc0" providerId="ADAL" clId="{BAFC3D58-8F0A-461B-83AA-DA2EA4D14908}" dt="2023-11-11T17:17:22.067" v="864" actId="1076"/>
          <ac:spMkLst>
            <pc:docMk/>
            <pc:sldMk cId="3076814679" sldId="279"/>
            <ac:spMk id="48" creationId="{809DAD41-AFA5-2EDE-B161-315889F7979A}"/>
          </ac:spMkLst>
        </pc:spChg>
        <pc:spChg chg="add mod">
          <ac:chgData name="蔡𦓻展" userId="a007e54a-7e23-4c6a-bf51-234381baebc0" providerId="ADAL" clId="{BAFC3D58-8F0A-461B-83AA-DA2EA4D14908}" dt="2023-11-09T19:10:53.240" v="776" actId="113"/>
          <ac:spMkLst>
            <pc:docMk/>
            <pc:sldMk cId="3076814679" sldId="279"/>
            <ac:spMk id="49" creationId="{5A3A792A-AEBB-5E76-6869-989F0D94CA91}"/>
          </ac:spMkLst>
        </pc:spChg>
        <pc:spChg chg="add mod">
          <ac:chgData name="蔡𦓻展" userId="a007e54a-7e23-4c6a-bf51-234381baebc0" providerId="ADAL" clId="{BAFC3D58-8F0A-461B-83AA-DA2EA4D14908}" dt="2023-11-09T11:24:58.925" v="694" actId="1076"/>
          <ac:spMkLst>
            <pc:docMk/>
            <pc:sldMk cId="3076814679" sldId="279"/>
            <ac:spMk id="50" creationId="{2E216EFE-24AB-34EE-6134-68DC39FC4E42}"/>
          </ac:spMkLst>
        </pc:spChg>
        <pc:grpChg chg="mod">
          <ac:chgData name="蔡𦓻展" userId="a007e54a-7e23-4c6a-bf51-234381baebc0" providerId="ADAL" clId="{BAFC3D58-8F0A-461B-83AA-DA2EA4D14908}" dt="2023-11-09T11:16:15.955" v="600" actId="164"/>
          <ac:grpSpMkLst>
            <pc:docMk/>
            <pc:sldMk cId="3076814679" sldId="279"/>
            <ac:grpSpMk id="2"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4"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7"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10"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12"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14"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17"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20"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22"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25"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33" creationId="{00000000-0000-0000-0000-000000000000}"/>
          </ac:grpSpMkLst>
        </pc:grpChg>
        <pc:grpChg chg="mod">
          <ac:chgData name="蔡𦓻展" userId="a007e54a-7e23-4c6a-bf51-234381baebc0" providerId="ADAL" clId="{BAFC3D58-8F0A-461B-83AA-DA2EA4D14908}" dt="2023-11-09T11:16:15.955" v="600" actId="164"/>
          <ac:grpSpMkLst>
            <pc:docMk/>
            <pc:sldMk cId="3076814679" sldId="279"/>
            <ac:grpSpMk id="36" creationId="{00000000-0000-0000-0000-000000000000}"/>
          </ac:grpSpMkLst>
        </pc:grpChg>
        <pc:grpChg chg="add mod">
          <ac:chgData name="蔡𦓻展" userId="a007e54a-7e23-4c6a-bf51-234381baebc0" providerId="ADAL" clId="{BAFC3D58-8F0A-461B-83AA-DA2EA4D14908}" dt="2023-11-09T19:10:56.178" v="778" actId="1076"/>
          <ac:grpSpMkLst>
            <pc:docMk/>
            <pc:sldMk cId="3076814679" sldId="279"/>
            <ac:grpSpMk id="42" creationId="{B9A95E84-F332-BBF7-F0F3-42EDD0909468}"/>
          </ac:grpSpMkLst>
        </pc:grpChg>
      </pc:sldChg>
      <pc:sldChg chg="addSp modSp mod setBg">
        <pc:chgData name="蔡𦓻展" userId="a007e54a-7e23-4c6a-bf51-234381baebc0" providerId="ADAL" clId="{BAFC3D58-8F0A-461B-83AA-DA2EA4D14908}" dt="2023-11-05T17:07:06.520" v="568" actId="2711"/>
        <pc:sldMkLst>
          <pc:docMk/>
          <pc:sldMk cId="842156533" sldId="280"/>
        </pc:sldMkLst>
        <pc:spChg chg="mod">
          <ac:chgData name="蔡𦓻展" userId="a007e54a-7e23-4c6a-bf51-234381baebc0" providerId="ADAL" clId="{BAFC3D58-8F0A-461B-83AA-DA2EA4D14908}" dt="2023-11-04T07:42:39.658" v="167" actId="1076"/>
          <ac:spMkLst>
            <pc:docMk/>
            <pc:sldMk cId="842156533" sldId="280"/>
            <ac:spMk id="5"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6"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7"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8"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9"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0"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1"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2"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3"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4"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5"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6"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7"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8"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19"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0"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1"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2"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3"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4"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5"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6"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7"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8"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29"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0"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1"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2"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3"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4"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5"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6"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7"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8"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39" creationId="{00000000-0000-0000-0000-000000000000}"/>
          </ac:spMkLst>
        </pc:spChg>
        <pc:spChg chg="mod">
          <ac:chgData name="蔡𦓻展" userId="a007e54a-7e23-4c6a-bf51-234381baebc0" providerId="ADAL" clId="{BAFC3D58-8F0A-461B-83AA-DA2EA4D14908}" dt="2023-11-05T07:27:46.896" v="390" actId="255"/>
          <ac:spMkLst>
            <pc:docMk/>
            <pc:sldMk cId="842156533" sldId="280"/>
            <ac:spMk id="41" creationId="{00000000-0000-0000-0000-000000000000}"/>
          </ac:spMkLst>
        </pc:spChg>
        <pc:spChg chg="mod">
          <ac:chgData name="蔡𦓻展" userId="a007e54a-7e23-4c6a-bf51-234381baebc0" providerId="ADAL" clId="{BAFC3D58-8F0A-461B-83AA-DA2EA4D14908}" dt="2023-11-05T07:27:04.628" v="382" actId="14100"/>
          <ac:spMkLst>
            <pc:docMk/>
            <pc:sldMk cId="842156533" sldId="280"/>
            <ac:spMk id="47" creationId="{00000000-0000-0000-0000-000000000000}"/>
          </ac:spMkLst>
        </pc:spChg>
        <pc:spChg chg="add mod">
          <ac:chgData name="蔡𦓻展" userId="a007e54a-7e23-4c6a-bf51-234381baebc0" providerId="ADAL" clId="{BAFC3D58-8F0A-461B-83AA-DA2EA4D14908}" dt="2023-11-05T17:04:11.250" v="519" actId="2711"/>
          <ac:spMkLst>
            <pc:docMk/>
            <pc:sldMk cId="842156533" sldId="280"/>
            <ac:spMk id="58" creationId="{946991A9-6D12-DA23-492F-D359435636F6}"/>
          </ac:spMkLst>
        </pc:spChg>
        <pc:spChg chg="mod">
          <ac:chgData name="蔡𦓻展" userId="a007e54a-7e23-4c6a-bf51-234381baebc0" providerId="ADAL" clId="{BAFC3D58-8F0A-461B-83AA-DA2EA4D14908}" dt="2023-11-04T07:42:39.658" v="167" actId="1076"/>
          <ac:spMkLst>
            <pc:docMk/>
            <pc:sldMk cId="842156533" sldId="280"/>
            <ac:spMk id="60"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62" creationId="{00000000-0000-0000-0000-000000000000}"/>
          </ac:spMkLst>
        </pc:spChg>
        <pc:spChg chg="mod">
          <ac:chgData name="蔡𦓻展" userId="a007e54a-7e23-4c6a-bf51-234381baebc0" providerId="ADAL" clId="{BAFC3D58-8F0A-461B-83AA-DA2EA4D14908}" dt="2023-11-05T17:07:06.520" v="568" actId="2711"/>
          <ac:spMkLst>
            <pc:docMk/>
            <pc:sldMk cId="842156533" sldId="280"/>
            <ac:spMk id="63"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65"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66" creationId="{00000000-0000-0000-0000-000000000000}"/>
          </ac:spMkLst>
        </pc:spChg>
        <pc:spChg chg="mod">
          <ac:chgData name="蔡𦓻展" userId="a007e54a-7e23-4c6a-bf51-234381baebc0" providerId="ADAL" clId="{BAFC3D58-8F0A-461B-83AA-DA2EA4D14908}" dt="2023-11-05T07:26:28.561" v="377" actId="1076"/>
          <ac:spMkLst>
            <pc:docMk/>
            <pc:sldMk cId="842156533" sldId="280"/>
            <ac:spMk id="67" creationId="{00000000-0000-0000-0000-000000000000}"/>
          </ac:spMkLst>
        </pc:spChg>
        <pc:spChg chg="mod">
          <ac:chgData name="蔡𦓻展" userId="a007e54a-7e23-4c6a-bf51-234381baebc0" providerId="ADAL" clId="{BAFC3D58-8F0A-461B-83AA-DA2EA4D14908}" dt="2023-11-05T07:26:31.527" v="378" actId="1076"/>
          <ac:spMkLst>
            <pc:docMk/>
            <pc:sldMk cId="842156533" sldId="280"/>
            <ac:spMk id="68"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69"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71" creationId="{00000000-0000-0000-0000-000000000000}"/>
          </ac:spMkLst>
        </pc:spChg>
        <pc:spChg chg="mod">
          <ac:chgData name="蔡𦓻展" userId="a007e54a-7e23-4c6a-bf51-234381baebc0" providerId="ADAL" clId="{BAFC3D58-8F0A-461B-83AA-DA2EA4D14908}" dt="2023-11-04T07:42:39.658" v="167" actId="1076"/>
          <ac:spMkLst>
            <pc:docMk/>
            <pc:sldMk cId="842156533" sldId="280"/>
            <ac:spMk id="72" creationId="{F3EE0C97-3478-24B9-EE18-F236A92A0016}"/>
          </ac:spMkLst>
        </pc:spChg>
        <pc:spChg chg="mod">
          <ac:chgData name="蔡𦓻展" userId="a007e54a-7e23-4c6a-bf51-234381baebc0" providerId="ADAL" clId="{BAFC3D58-8F0A-461B-83AA-DA2EA4D14908}" dt="2023-11-04T07:42:39.658" v="167" actId="1076"/>
          <ac:spMkLst>
            <pc:docMk/>
            <pc:sldMk cId="842156533" sldId="280"/>
            <ac:spMk id="73" creationId="{B18EA665-1D89-BABA-0C55-3BA16CEDC0E2}"/>
          </ac:spMkLst>
        </pc:spChg>
        <pc:spChg chg="mod">
          <ac:chgData name="蔡𦓻展" userId="a007e54a-7e23-4c6a-bf51-234381baebc0" providerId="ADAL" clId="{BAFC3D58-8F0A-461B-83AA-DA2EA4D14908}" dt="2023-11-04T07:42:39.658" v="167" actId="1076"/>
          <ac:spMkLst>
            <pc:docMk/>
            <pc:sldMk cId="842156533" sldId="280"/>
            <ac:spMk id="74" creationId="{169C9854-BAE0-75BC-BE5D-0E18888F3094}"/>
          </ac:spMkLst>
        </pc:spChg>
        <pc:spChg chg="mod">
          <ac:chgData name="蔡𦓻展" userId="a007e54a-7e23-4c6a-bf51-234381baebc0" providerId="ADAL" clId="{BAFC3D58-8F0A-461B-83AA-DA2EA4D14908}" dt="2023-11-04T07:42:39.658" v="167" actId="1076"/>
          <ac:spMkLst>
            <pc:docMk/>
            <pc:sldMk cId="842156533" sldId="280"/>
            <ac:spMk id="75" creationId="{D4E93643-548D-578C-3D42-B0DAA94B4358}"/>
          </ac:spMkLst>
        </pc:spChg>
        <pc:spChg chg="mod">
          <ac:chgData name="蔡𦓻展" userId="a007e54a-7e23-4c6a-bf51-234381baebc0" providerId="ADAL" clId="{BAFC3D58-8F0A-461B-83AA-DA2EA4D14908}" dt="2023-11-04T07:42:39.658" v="167" actId="1076"/>
          <ac:spMkLst>
            <pc:docMk/>
            <pc:sldMk cId="842156533" sldId="280"/>
            <ac:spMk id="76" creationId="{B1307BBF-B99B-2F49-1B38-194E6740D18C}"/>
          </ac:spMkLst>
        </pc:spChg>
        <pc:spChg chg="mod">
          <ac:chgData name="蔡𦓻展" userId="a007e54a-7e23-4c6a-bf51-234381baebc0" providerId="ADAL" clId="{BAFC3D58-8F0A-461B-83AA-DA2EA4D14908}" dt="2023-11-04T07:42:39.658" v="167" actId="1076"/>
          <ac:spMkLst>
            <pc:docMk/>
            <pc:sldMk cId="842156533" sldId="280"/>
            <ac:spMk id="77" creationId="{F0089B78-BCE3-3AF2-D499-B971D79DD0CE}"/>
          </ac:spMkLst>
        </pc:spChg>
        <pc:grpChg chg="mod">
          <ac:chgData name="蔡𦓻展" userId="a007e54a-7e23-4c6a-bf51-234381baebc0" providerId="ADAL" clId="{BAFC3D58-8F0A-461B-83AA-DA2EA4D14908}" dt="2023-11-04T07:42:39.658" v="167" actId="1076"/>
          <ac:grpSpMkLst>
            <pc:docMk/>
            <pc:sldMk cId="842156533" sldId="280"/>
            <ac:grpSpMk id="2" creationId="{00000000-0000-0000-0000-000000000000}"/>
          </ac:grpSpMkLst>
        </pc:grpChg>
        <pc:grpChg chg="mod">
          <ac:chgData name="蔡𦓻展" userId="a007e54a-7e23-4c6a-bf51-234381baebc0" providerId="ADAL" clId="{BAFC3D58-8F0A-461B-83AA-DA2EA4D14908}" dt="2023-11-04T07:42:39.658" v="167" actId="1076"/>
          <ac:grpSpMkLst>
            <pc:docMk/>
            <pc:sldMk cId="842156533" sldId="280"/>
            <ac:grpSpMk id="40" creationId="{00000000-0000-0000-0000-000000000000}"/>
          </ac:grpSpMkLst>
        </pc:grpChg>
        <pc:grpChg chg="mod">
          <ac:chgData name="蔡𦓻展" userId="a007e54a-7e23-4c6a-bf51-234381baebc0" providerId="ADAL" clId="{BAFC3D58-8F0A-461B-83AA-DA2EA4D14908}" dt="2023-11-04T07:42:39.658" v="167" actId="1076"/>
          <ac:grpSpMkLst>
            <pc:docMk/>
            <pc:sldMk cId="842156533" sldId="280"/>
            <ac:grpSpMk id="43" creationId="{00000000-0000-0000-0000-000000000000}"/>
          </ac:grpSpMkLst>
        </pc:grpChg>
        <pc:grpChg chg="mod">
          <ac:chgData name="蔡𦓻展" userId="a007e54a-7e23-4c6a-bf51-234381baebc0" providerId="ADAL" clId="{BAFC3D58-8F0A-461B-83AA-DA2EA4D14908}" dt="2023-11-05T07:26:46.616" v="380" actId="14100"/>
          <ac:grpSpMkLst>
            <pc:docMk/>
            <pc:sldMk cId="842156533" sldId="280"/>
            <ac:grpSpMk id="46" creationId="{00000000-0000-0000-0000-000000000000}"/>
          </ac:grpSpMkLst>
        </pc:grpChg>
        <pc:grpChg chg="mod ord">
          <ac:chgData name="蔡𦓻展" userId="a007e54a-7e23-4c6a-bf51-234381baebc0" providerId="ADAL" clId="{BAFC3D58-8F0A-461B-83AA-DA2EA4D14908}" dt="2023-11-05T07:26:10.372" v="374" actId="1076"/>
          <ac:grpSpMkLst>
            <pc:docMk/>
            <pc:sldMk cId="842156533" sldId="280"/>
            <ac:grpSpMk id="49" creationId="{00000000-0000-0000-0000-000000000000}"/>
          </ac:grpSpMkLst>
        </pc:grpChg>
        <pc:grpChg chg="mod">
          <ac:chgData name="蔡𦓻展" userId="a007e54a-7e23-4c6a-bf51-234381baebc0" providerId="ADAL" clId="{BAFC3D58-8F0A-461B-83AA-DA2EA4D14908}" dt="2023-11-05T07:27:16.725" v="383" actId="14100"/>
          <ac:grpSpMkLst>
            <pc:docMk/>
            <pc:sldMk cId="842156533" sldId="280"/>
            <ac:grpSpMk id="52" creationId="{00000000-0000-0000-0000-000000000000}"/>
          </ac:grpSpMkLst>
        </pc:grpChg>
        <pc:grpChg chg="mod">
          <ac:chgData name="蔡𦓻展" userId="a007e54a-7e23-4c6a-bf51-234381baebc0" providerId="ADAL" clId="{BAFC3D58-8F0A-461B-83AA-DA2EA4D14908}" dt="2023-11-04T07:42:39.658" v="167" actId="1076"/>
          <ac:grpSpMkLst>
            <pc:docMk/>
            <pc:sldMk cId="842156533" sldId="280"/>
            <ac:grpSpMk id="55" creationId="{00000000-0000-0000-0000-000000000000}"/>
          </ac:grpSpMkLst>
        </pc:grpChg>
        <pc:grpChg chg="mod">
          <ac:chgData name="蔡𦓻展" userId="a007e54a-7e23-4c6a-bf51-234381baebc0" providerId="ADAL" clId="{BAFC3D58-8F0A-461B-83AA-DA2EA4D14908}" dt="2023-11-04T07:42:39.658" v="167" actId="1076"/>
          <ac:grpSpMkLst>
            <pc:docMk/>
            <pc:sldMk cId="842156533" sldId="280"/>
            <ac:grpSpMk id="78" creationId="{A2EE82D0-D5F9-A6BD-AD39-FAC2A1703618}"/>
          </ac:grpSpMkLst>
        </pc:grpChg>
      </pc:sldChg>
      <pc:sldChg chg="addSp delSp modSp new mod">
        <pc:chgData name="蔡𦓻展" userId="a007e54a-7e23-4c6a-bf51-234381baebc0" providerId="ADAL" clId="{BAFC3D58-8F0A-461B-83AA-DA2EA4D14908}" dt="2023-11-09T14:54:45.687" v="766"/>
        <pc:sldMkLst>
          <pc:docMk/>
          <pc:sldMk cId="226665995" sldId="281"/>
        </pc:sldMkLst>
        <pc:spChg chg="mod">
          <ac:chgData name="蔡𦓻展" userId="a007e54a-7e23-4c6a-bf51-234381baebc0" providerId="ADAL" clId="{BAFC3D58-8F0A-461B-83AA-DA2EA4D14908}" dt="2023-11-05T07:47:39.083" v="455" actId="1076"/>
          <ac:spMkLst>
            <pc:docMk/>
            <pc:sldMk cId="226665995" sldId="281"/>
            <ac:spMk id="2" creationId="{9F525CD7-6E4F-BAAB-E44D-672CD0CF6F6F}"/>
          </ac:spMkLst>
        </pc:spChg>
        <pc:spChg chg="mod">
          <ac:chgData name="蔡𦓻展" userId="a007e54a-7e23-4c6a-bf51-234381baebc0" providerId="ADAL" clId="{BAFC3D58-8F0A-461B-83AA-DA2EA4D14908}" dt="2023-11-05T17:06:22.382" v="565" actId="20577"/>
          <ac:spMkLst>
            <pc:docMk/>
            <pc:sldMk cId="226665995" sldId="281"/>
            <ac:spMk id="3" creationId="{590A4225-82C0-725D-62BC-1219FB9BB3E2}"/>
          </ac:spMkLst>
        </pc:spChg>
        <pc:spChg chg="add mod">
          <ac:chgData name="蔡𦓻展" userId="a007e54a-7e23-4c6a-bf51-234381baebc0" providerId="ADAL" clId="{BAFC3D58-8F0A-461B-83AA-DA2EA4D14908}" dt="2023-11-09T14:54:43.066" v="759" actId="1076"/>
          <ac:spMkLst>
            <pc:docMk/>
            <pc:sldMk cId="226665995" sldId="281"/>
            <ac:spMk id="4" creationId="{4BD5F3CC-14DF-212F-F4F3-ACBD143DD0B6}"/>
          </ac:spMkLst>
        </pc:spChg>
        <pc:picChg chg="add del mod">
          <ac:chgData name="蔡𦓻展" userId="a007e54a-7e23-4c6a-bf51-234381baebc0" providerId="ADAL" clId="{BAFC3D58-8F0A-461B-83AA-DA2EA4D14908}" dt="2023-11-09T14:51:44.398" v="714" actId="478"/>
          <ac:picMkLst>
            <pc:docMk/>
            <pc:sldMk cId="226665995" sldId="281"/>
            <ac:picMk id="1026" creationId="{C5FF398C-03B9-6A39-88FE-BD12BF9023D7}"/>
          </ac:picMkLst>
        </pc:picChg>
        <pc:picChg chg="add del mod">
          <ac:chgData name="蔡𦓻展" userId="a007e54a-7e23-4c6a-bf51-234381baebc0" providerId="ADAL" clId="{BAFC3D58-8F0A-461B-83AA-DA2EA4D14908}" dt="2023-11-09T14:52:21.012" v="721" actId="478"/>
          <ac:picMkLst>
            <pc:docMk/>
            <pc:sldMk cId="226665995" sldId="281"/>
            <ac:picMk id="1028" creationId="{DCD4A09C-3607-47A9-1B22-F4F87907E302}"/>
          </ac:picMkLst>
        </pc:picChg>
        <pc:picChg chg="add del mod">
          <ac:chgData name="蔡𦓻展" userId="a007e54a-7e23-4c6a-bf51-234381baebc0" providerId="ADAL" clId="{BAFC3D58-8F0A-461B-83AA-DA2EA4D14908}" dt="2023-11-09T14:52:39.116" v="726" actId="478"/>
          <ac:picMkLst>
            <pc:docMk/>
            <pc:sldMk cId="226665995" sldId="281"/>
            <ac:picMk id="1030" creationId="{D9D5DF39-C3CC-A2BE-513E-7B74C9690F46}"/>
          </ac:picMkLst>
        </pc:picChg>
        <pc:picChg chg="add del mod">
          <ac:chgData name="蔡𦓻展" userId="a007e54a-7e23-4c6a-bf51-234381baebc0" providerId="ADAL" clId="{BAFC3D58-8F0A-461B-83AA-DA2EA4D14908}" dt="2023-11-09T14:54:45.687" v="766"/>
          <ac:picMkLst>
            <pc:docMk/>
            <pc:sldMk cId="226665995" sldId="281"/>
            <ac:picMk id="1032" creationId="{2DCB0CBF-CF98-624D-8595-910ABF041CAC}"/>
          </ac:picMkLst>
        </pc:picChg>
        <pc:picChg chg="add del mod">
          <ac:chgData name="蔡𦓻展" userId="a007e54a-7e23-4c6a-bf51-234381baebc0" providerId="ADAL" clId="{BAFC3D58-8F0A-461B-83AA-DA2EA4D14908}" dt="2023-11-09T14:54:44.425" v="763"/>
          <ac:picMkLst>
            <pc:docMk/>
            <pc:sldMk cId="226665995" sldId="281"/>
            <ac:picMk id="1034" creationId="{CBE4DC07-EDCC-89A0-E29A-25B91A6B9DFB}"/>
          </ac:picMkLst>
        </pc:picChg>
      </pc:sldChg>
      <pc:sldChg chg="modSp new del mod">
        <pc:chgData name="蔡𦓻展" userId="a007e54a-7e23-4c6a-bf51-234381baebc0" providerId="ADAL" clId="{BAFC3D58-8F0A-461B-83AA-DA2EA4D14908}" dt="2023-11-05T07:37:04.229" v="412" actId="47"/>
        <pc:sldMkLst>
          <pc:docMk/>
          <pc:sldMk cId="2204835974" sldId="281"/>
        </pc:sldMkLst>
        <pc:spChg chg="mod">
          <ac:chgData name="蔡𦓻展" userId="a007e54a-7e23-4c6a-bf51-234381baebc0" providerId="ADAL" clId="{BAFC3D58-8F0A-461B-83AA-DA2EA4D14908}" dt="2023-11-05T07:36:44.832" v="407" actId="1076"/>
          <ac:spMkLst>
            <pc:docMk/>
            <pc:sldMk cId="2204835974" sldId="281"/>
            <ac:spMk id="2" creationId="{8D2781F6-002C-ADCC-B337-A762A4C51DF5}"/>
          </ac:spMkLst>
        </pc:spChg>
        <pc:spChg chg="mod">
          <ac:chgData name="蔡𦓻展" userId="a007e54a-7e23-4c6a-bf51-234381baebc0" providerId="ADAL" clId="{BAFC3D58-8F0A-461B-83AA-DA2EA4D14908}" dt="2023-11-05T07:36:40.637" v="406" actId="1076"/>
          <ac:spMkLst>
            <pc:docMk/>
            <pc:sldMk cId="2204835974" sldId="281"/>
            <ac:spMk id="3" creationId="{78521368-E659-9910-00D9-122524813403}"/>
          </ac:spMkLst>
        </pc:spChg>
      </pc:sldChg>
      <pc:sldChg chg="addSp delSp modSp new del mod setBg">
        <pc:chgData name="蔡𦓻展" userId="a007e54a-7e23-4c6a-bf51-234381baebc0" providerId="ADAL" clId="{BAFC3D58-8F0A-461B-83AA-DA2EA4D14908}" dt="2023-11-11T08:53:06.243" v="816" actId="680"/>
        <pc:sldMkLst>
          <pc:docMk/>
          <pc:sldMk cId="1986080342" sldId="283"/>
        </pc:sldMkLst>
        <pc:spChg chg="add del">
          <ac:chgData name="蔡𦓻展" userId="a007e54a-7e23-4c6a-bf51-234381baebc0" providerId="ADAL" clId="{BAFC3D58-8F0A-461B-83AA-DA2EA4D14908}" dt="2023-11-11T08:53:05.335" v="814" actId="478"/>
          <ac:spMkLst>
            <pc:docMk/>
            <pc:sldMk cId="1986080342" sldId="283"/>
            <ac:spMk id="2" creationId="{F94ACBC4-74D8-CF55-D49E-23E2B9FB3C4D}"/>
          </ac:spMkLst>
        </pc:spChg>
        <pc:spChg chg="add del">
          <ac:chgData name="蔡𦓻展" userId="a007e54a-7e23-4c6a-bf51-234381baebc0" providerId="ADAL" clId="{BAFC3D58-8F0A-461B-83AA-DA2EA4D14908}" dt="2023-11-11T08:53:05.813" v="815" actId="478"/>
          <ac:spMkLst>
            <pc:docMk/>
            <pc:sldMk cId="1986080342" sldId="283"/>
            <ac:spMk id="3" creationId="{AA0F4518-2756-BE64-A79E-96D1887179AD}"/>
          </ac:spMkLst>
        </pc:spChg>
        <pc:spChg chg="add del mod">
          <ac:chgData name="蔡𦓻展" userId="a007e54a-7e23-4c6a-bf51-234381baebc0" providerId="ADAL" clId="{BAFC3D58-8F0A-461B-83AA-DA2EA4D14908}" dt="2023-11-11T08:53:05.183" v="813"/>
          <ac:spMkLst>
            <pc:docMk/>
            <pc:sldMk cId="1986080342" sldId="283"/>
            <ac:spMk id="4" creationId="{680946C4-0EBC-E666-3BE3-8C95B852F414}"/>
          </ac:spMkLst>
        </pc:spChg>
      </pc:sldChg>
      <pc:sldChg chg="addSp delSp modSp new del mod setBg">
        <pc:chgData name="蔡𦓻展" userId="a007e54a-7e23-4c6a-bf51-234381baebc0" providerId="ADAL" clId="{BAFC3D58-8F0A-461B-83AA-DA2EA4D14908}" dt="2023-11-09T11:25:03.879" v="695" actId="47"/>
        <pc:sldMkLst>
          <pc:docMk/>
          <pc:sldMk cId="3972966568" sldId="283"/>
        </pc:sldMkLst>
        <pc:spChg chg="add del mod">
          <ac:chgData name="蔡𦓻展" userId="a007e54a-7e23-4c6a-bf51-234381baebc0" providerId="ADAL" clId="{BAFC3D58-8F0A-461B-83AA-DA2EA4D14908}" dt="2023-11-09T11:16:28.686" v="605" actId="21"/>
          <ac:spMkLst>
            <pc:docMk/>
            <pc:sldMk cId="3972966568" sldId="283"/>
            <ac:spMk id="2" creationId="{9BFAA9DE-8812-9ED9-6AFA-5499D86B3E8B}"/>
          </ac:spMkLst>
        </pc:spChg>
        <pc:spChg chg="add del mod">
          <ac:chgData name="蔡𦓻展" userId="a007e54a-7e23-4c6a-bf51-234381baebc0" providerId="ADAL" clId="{BAFC3D58-8F0A-461B-83AA-DA2EA4D14908}" dt="2023-11-09T11:17:58.204" v="631" actId="21"/>
          <ac:spMkLst>
            <pc:docMk/>
            <pc:sldMk cId="3972966568" sldId="283"/>
            <ac:spMk id="3" creationId="{1C07F758-AD32-11AA-67AB-1B270DD461CE}"/>
          </ac:spMkLst>
        </pc:spChg>
        <pc:spChg chg="add del mod">
          <ac:chgData name="蔡𦓻展" userId="a007e54a-7e23-4c6a-bf51-234381baebc0" providerId="ADAL" clId="{BAFC3D58-8F0A-461B-83AA-DA2EA4D14908}" dt="2023-11-09T11:16:54.124" v="612" actId="21"/>
          <ac:spMkLst>
            <pc:docMk/>
            <pc:sldMk cId="3972966568" sldId="283"/>
            <ac:spMk id="4" creationId="{61952226-F8EC-8902-0ED7-A802C75F80E0}"/>
          </ac:spMkLst>
        </pc:spChg>
        <pc:spChg chg="add del mod">
          <ac:chgData name="蔡𦓻展" userId="a007e54a-7e23-4c6a-bf51-234381baebc0" providerId="ADAL" clId="{BAFC3D58-8F0A-461B-83AA-DA2EA4D14908}" dt="2023-11-09T11:20:04.822" v="663" actId="21"/>
          <ac:spMkLst>
            <pc:docMk/>
            <pc:sldMk cId="3972966568" sldId="283"/>
            <ac:spMk id="5" creationId="{3A5FC5CB-EBE9-024E-F854-CA9CD51E9B0C}"/>
          </ac:spMkLst>
        </pc:spChg>
        <pc:spChg chg="add del mod">
          <ac:chgData name="蔡𦓻展" userId="a007e54a-7e23-4c6a-bf51-234381baebc0" providerId="ADAL" clId="{BAFC3D58-8F0A-461B-83AA-DA2EA4D14908}" dt="2023-11-09T11:22:23.532" v="679" actId="21"/>
          <ac:spMkLst>
            <pc:docMk/>
            <pc:sldMk cId="3972966568" sldId="283"/>
            <ac:spMk id="6" creationId="{B0492E54-E582-7938-E2A3-0879627383D1}"/>
          </ac:spMkLst>
        </pc:spChg>
        <pc:spChg chg="add del mod">
          <ac:chgData name="蔡𦓻展" userId="a007e54a-7e23-4c6a-bf51-234381baebc0" providerId="ADAL" clId="{BAFC3D58-8F0A-461B-83AA-DA2EA4D14908}" dt="2023-11-09T11:19:37.588" v="656" actId="21"/>
          <ac:spMkLst>
            <pc:docMk/>
            <pc:sldMk cId="3972966568" sldId="283"/>
            <ac:spMk id="7" creationId="{A3A56056-AFDB-5BB6-E60B-F43F0CEFA088}"/>
          </ac:spMkLst>
        </pc:spChg>
        <pc:spChg chg="add del mod">
          <ac:chgData name="蔡𦓻展" userId="a007e54a-7e23-4c6a-bf51-234381baebc0" providerId="ADAL" clId="{BAFC3D58-8F0A-461B-83AA-DA2EA4D14908}" dt="2023-11-09T11:21:46.996" v="671" actId="21"/>
          <ac:spMkLst>
            <pc:docMk/>
            <pc:sldMk cId="3972966568" sldId="283"/>
            <ac:spMk id="8" creationId="{79C73778-87CC-6929-D740-B7774A14D80A}"/>
          </ac:spMkLst>
        </pc:spChg>
        <pc:spChg chg="add del mod">
          <ac:chgData name="蔡𦓻展" userId="a007e54a-7e23-4c6a-bf51-234381baebc0" providerId="ADAL" clId="{BAFC3D58-8F0A-461B-83AA-DA2EA4D14908}" dt="2023-11-09T11:24:34.140" v="686" actId="21"/>
          <ac:spMkLst>
            <pc:docMk/>
            <pc:sldMk cId="3972966568" sldId="283"/>
            <ac:spMk id="9" creationId="{4FEB67E3-387B-528C-D199-17C66FA031FE}"/>
          </ac:spMkLst>
        </pc:spChg>
      </pc:sldChg>
    </pc:docChg>
  </pc:docChgLst>
  <pc:docChgLst>
    <pc:chgData name="邵弘翔" userId="S::s1091823@o365st.pu.edu.tw::da47d6f0-e90e-446e-98a6-80b97b8a35fa" providerId="AD" clId="Web-{7EDEB73C-8A3F-4513-CF4E-09A7BA740F7A}"/>
    <pc:docChg chg="modSld">
      <pc:chgData name="邵弘翔" userId="S::s1091823@o365st.pu.edu.tw::da47d6f0-e90e-446e-98a6-80b97b8a35fa" providerId="AD" clId="Web-{7EDEB73C-8A3F-4513-CF4E-09A7BA740F7A}" dt="2023-11-13T09:13:07.248" v="69"/>
      <pc:docMkLst>
        <pc:docMk/>
      </pc:docMkLst>
      <pc:sldChg chg="modSp">
        <pc:chgData name="邵弘翔" userId="S::s1091823@o365st.pu.edu.tw::da47d6f0-e90e-446e-98a6-80b97b8a35fa" providerId="AD" clId="Web-{7EDEB73C-8A3F-4513-CF4E-09A7BA740F7A}" dt="2023-11-13T09:13:07.248" v="69"/>
        <pc:sldMkLst>
          <pc:docMk/>
          <pc:sldMk cId="1254328679" sldId="282"/>
        </pc:sldMkLst>
        <pc:graphicFrameChg chg="mod modGraphic">
          <ac:chgData name="邵弘翔" userId="S::s1091823@o365st.pu.edu.tw::da47d6f0-e90e-446e-98a6-80b97b8a35fa" providerId="AD" clId="Web-{7EDEB73C-8A3F-4513-CF4E-09A7BA740F7A}" dt="2023-11-13T09:13:07.248" v="69"/>
          <ac:graphicFrameMkLst>
            <pc:docMk/>
            <pc:sldMk cId="1254328679" sldId="282"/>
            <ac:graphicFrameMk id="6" creationId="{72D7EFF5-2473-FA0C-377B-945D2BFE283E}"/>
          </ac:graphicFrameMkLst>
        </pc:graphicFrameChg>
      </pc:sldChg>
    </pc:docChg>
  </pc:docChgLst>
  <pc:docChgLst>
    <pc:chgData name="來賓使用者" userId="S::urn:spo:anon#fd13493a3d547b74539d4263419d009d044e3f2fc1e1cf76056410c612d02c68::" providerId="AD" clId="Web-{68430787-9EF7-0BE3-C28D-F238C6E592EE}"/>
    <pc:docChg chg="addSld modSld">
      <pc:chgData name="來賓使用者" userId="S::urn:spo:anon#fd13493a3d547b74539d4263419d009d044e3f2fc1e1cf76056410c612d02c68::" providerId="AD" clId="Web-{68430787-9EF7-0BE3-C28D-F238C6E592EE}" dt="2023-05-05T08:51:28.933" v="3"/>
      <pc:docMkLst>
        <pc:docMk/>
      </pc:docMkLst>
      <pc:sldChg chg="addSp delSp modSp new">
        <pc:chgData name="來賓使用者" userId="S::urn:spo:anon#fd13493a3d547b74539d4263419d009d044e3f2fc1e1cf76056410c612d02c68::" providerId="AD" clId="Web-{68430787-9EF7-0BE3-C28D-F238C6E592EE}" dt="2023-05-05T08:51:28.933" v="3"/>
        <pc:sldMkLst>
          <pc:docMk/>
          <pc:sldMk cId="3495422547" sldId="257"/>
        </pc:sldMkLst>
        <pc:spChg chg="add del">
          <ac:chgData name="來賓使用者" userId="S::urn:spo:anon#fd13493a3d547b74539d4263419d009d044e3f2fc1e1cf76056410c612d02c68::" providerId="AD" clId="Web-{68430787-9EF7-0BE3-C28D-F238C6E592EE}" dt="2023-05-05T08:51:28.933" v="3"/>
          <ac:spMkLst>
            <pc:docMk/>
            <pc:sldMk cId="3495422547" sldId="257"/>
            <ac:spMk id="3" creationId="{72C03372-68EB-5EB0-CB9D-9AC31A2A9FA5}"/>
          </ac:spMkLst>
        </pc:spChg>
        <pc:picChg chg="add del mod ord">
          <ac:chgData name="來賓使用者" userId="S::urn:spo:anon#fd13493a3d547b74539d4263419d009d044e3f2fc1e1cf76056410c612d02c68::" providerId="AD" clId="Web-{68430787-9EF7-0BE3-C28D-F238C6E592EE}" dt="2023-05-05T08:51:18.682" v="2"/>
          <ac:picMkLst>
            <pc:docMk/>
            <pc:sldMk cId="3495422547" sldId="257"/>
            <ac:picMk id="4" creationId="{0897B553-67DE-CC8E-ABDE-050ED9E508DE}"/>
          </ac:picMkLst>
        </pc:picChg>
        <pc:picChg chg="add mod ord">
          <ac:chgData name="來賓使用者" userId="S::urn:spo:anon#fd13493a3d547b74539d4263419d009d044e3f2fc1e1cf76056410c612d02c68::" providerId="AD" clId="Web-{68430787-9EF7-0BE3-C28D-F238C6E592EE}" dt="2023-05-05T08:51:28.933" v="3"/>
          <ac:picMkLst>
            <pc:docMk/>
            <pc:sldMk cId="3495422547" sldId="257"/>
            <ac:picMk id="5" creationId="{40234E9F-4AED-B2F0-F50E-3035C737A063}"/>
          </ac:picMkLst>
        </pc:picChg>
      </pc:sldChg>
    </pc:docChg>
  </pc:docChgLst>
  <pc:docChgLst>
    <pc:chgData name="來賓使用者" userId="S::urn:spo:anon#fd13493a3d547b74539d4263419d009d044e3f2fc1e1cf76056410c612d02c68::" providerId="AD" clId="Web-{D382E4E2-57C6-1D0B-D26D-F0CB33291AB4}"/>
    <pc:docChg chg="addSld modSld">
      <pc:chgData name="來賓使用者" userId="S::urn:spo:anon#fd13493a3d547b74539d4263419d009d044e3f2fc1e1cf76056410c612d02c68::" providerId="AD" clId="Web-{D382E4E2-57C6-1D0B-D26D-F0CB33291AB4}" dt="2023-05-15T10:21:58.085" v="80" actId="20577"/>
      <pc:docMkLst>
        <pc:docMk/>
      </pc:docMkLst>
      <pc:sldChg chg="addSp modSp">
        <pc:chgData name="來賓使用者" userId="S::urn:spo:anon#fd13493a3d547b74539d4263419d009d044e3f2fc1e1cf76056410c612d02c68::" providerId="AD" clId="Web-{D382E4E2-57C6-1D0B-D26D-F0CB33291AB4}" dt="2023-05-15T10:10:33.443" v="51" actId="1076"/>
        <pc:sldMkLst>
          <pc:docMk/>
          <pc:sldMk cId="736664129" sldId="262"/>
        </pc:sldMkLst>
        <pc:spChg chg="add mod">
          <ac:chgData name="來賓使用者" userId="S::urn:spo:anon#fd13493a3d547b74539d4263419d009d044e3f2fc1e1cf76056410c612d02c68::" providerId="AD" clId="Web-{D382E4E2-57C6-1D0B-D26D-F0CB33291AB4}" dt="2023-05-15T10:10:26.646" v="50" actId="1076"/>
          <ac:spMkLst>
            <pc:docMk/>
            <pc:sldMk cId="736664129" sldId="262"/>
            <ac:spMk id="2" creationId="{B8EDDB70-151F-26D4-B50A-8ED841A28393}"/>
          </ac:spMkLst>
        </pc:spChg>
        <pc:spChg chg="mod">
          <ac:chgData name="來賓使用者" userId="S::urn:spo:anon#fd13493a3d547b74539d4263419d009d044e3f2fc1e1cf76056410c612d02c68::" providerId="AD" clId="Web-{D382E4E2-57C6-1D0B-D26D-F0CB33291AB4}" dt="2023-05-15T10:10:33.443" v="51" actId="1076"/>
          <ac:spMkLst>
            <pc:docMk/>
            <pc:sldMk cId="736664129" sldId="262"/>
            <ac:spMk id="3" creationId="{5B0BFB74-DC2F-106B-4BC1-60020DEF4C50}"/>
          </ac:spMkLst>
        </pc:spChg>
        <pc:picChg chg="mod">
          <ac:chgData name="來賓使用者" userId="S::urn:spo:anon#fd13493a3d547b74539d4263419d009d044e3f2fc1e1cf76056410c612d02c68::" providerId="AD" clId="Web-{D382E4E2-57C6-1D0B-D26D-F0CB33291AB4}" dt="2023-05-15T10:09:27.254" v="39" actId="1076"/>
          <ac:picMkLst>
            <pc:docMk/>
            <pc:sldMk cId="736664129" sldId="262"/>
            <ac:picMk id="4" creationId="{C9C3E367-5B57-3DE3-5882-5501AA6FFB91}"/>
          </ac:picMkLst>
        </pc:picChg>
        <pc:picChg chg="mod">
          <ac:chgData name="來賓使用者" userId="S::urn:spo:anon#fd13493a3d547b74539d4263419d009d044e3f2fc1e1cf76056410c612d02c68::" providerId="AD" clId="Web-{D382E4E2-57C6-1D0B-D26D-F0CB33291AB4}" dt="2023-05-15T10:10:21.130" v="49" actId="1076"/>
          <ac:picMkLst>
            <pc:docMk/>
            <pc:sldMk cId="736664129" sldId="262"/>
            <ac:picMk id="6" creationId="{D0569213-CD1B-AD0B-16BB-E07D454689CA}"/>
          </ac:picMkLst>
        </pc:picChg>
      </pc:sldChg>
      <pc:sldChg chg="modSp">
        <pc:chgData name="來賓使用者" userId="S::urn:spo:anon#fd13493a3d547b74539d4263419d009d044e3f2fc1e1cf76056410c612d02c68::" providerId="AD" clId="Web-{D382E4E2-57C6-1D0B-D26D-F0CB33291AB4}" dt="2023-05-15T10:05:21.654" v="17" actId="1076"/>
        <pc:sldMkLst>
          <pc:docMk/>
          <pc:sldMk cId="3643732843" sldId="265"/>
        </pc:sldMkLst>
        <pc:spChg chg="mod">
          <ac:chgData name="來賓使用者" userId="S::urn:spo:anon#fd13493a3d547b74539d4263419d009d044e3f2fc1e1cf76056410c612d02c68::" providerId="AD" clId="Web-{D382E4E2-57C6-1D0B-D26D-F0CB33291AB4}" dt="2023-05-15T10:05:21.654" v="17" actId="1076"/>
          <ac:spMkLst>
            <pc:docMk/>
            <pc:sldMk cId="3643732843" sldId="265"/>
            <ac:spMk id="11" creationId="{4F5FF6A5-7B0A-7EF6-A9DA-DCE116C98F40}"/>
          </ac:spMkLst>
        </pc:spChg>
      </pc:sldChg>
      <pc:sldChg chg="modSp">
        <pc:chgData name="來賓使用者" userId="S::urn:spo:anon#fd13493a3d547b74539d4263419d009d044e3f2fc1e1cf76056410c612d02c68::" providerId="AD" clId="Web-{D382E4E2-57C6-1D0B-D26D-F0CB33291AB4}" dt="2023-05-15T10:06:55" v="25" actId="14100"/>
        <pc:sldMkLst>
          <pc:docMk/>
          <pc:sldMk cId="576657121" sldId="269"/>
        </pc:sldMkLst>
        <pc:spChg chg="mod">
          <ac:chgData name="來賓使用者" userId="S::urn:spo:anon#fd13493a3d547b74539d4263419d009d044e3f2fc1e1cf76056410c612d02c68::" providerId="AD" clId="Web-{D382E4E2-57C6-1D0B-D26D-F0CB33291AB4}" dt="2023-05-15T10:06:36.703" v="23" actId="1076"/>
          <ac:spMkLst>
            <pc:docMk/>
            <pc:sldMk cId="576657121" sldId="269"/>
            <ac:spMk id="3" creationId="{612552DE-1655-80B3-6440-4BB99AE1AF84}"/>
          </ac:spMkLst>
        </pc:spChg>
        <pc:picChg chg="mod">
          <ac:chgData name="來賓使用者" userId="S::urn:spo:anon#fd13493a3d547b74539d4263419d009d044e3f2fc1e1cf76056410c612d02c68::" providerId="AD" clId="Web-{D382E4E2-57C6-1D0B-D26D-F0CB33291AB4}" dt="2023-05-15T10:06:55" v="25" actId="14100"/>
          <ac:picMkLst>
            <pc:docMk/>
            <pc:sldMk cId="576657121" sldId="269"/>
            <ac:picMk id="4" creationId="{8E538755-4B7B-EE0E-8C5A-932EE6058190}"/>
          </ac:picMkLst>
        </pc:picChg>
      </pc:sldChg>
      <pc:sldChg chg="modSp">
        <pc:chgData name="來賓使用者" userId="S::urn:spo:anon#fd13493a3d547b74539d4263419d009d044e3f2fc1e1cf76056410c612d02c68::" providerId="AD" clId="Web-{D382E4E2-57C6-1D0B-D26D-F0CB33291AB4}" dt="2023-05-15T10:21:58.085" v="80" actId="20577"/>
        <pc:sldMkLst>
          <pc:docMk/>
          <pc:sldMk cId="1410980749" sldId="272"/>
        </pc:sldMkLst>
        <pc:spChg chg="mod">
          <ac:chgData name="來賓使用者" userId="S::urn:spo:anon#fd13493a3d547b74539d4263419d009d044e3f2fc1e1cf76056410c612d02c68::" providerId="AD" clId="Web-{D382E4E2-57C6-1D0B-D26D-F0CB33291AB4}" dt="2023-05-15T10:21:58.085" v="80" actId="20577"/>
          <ac:spMkLst>
            <pc:docMk/>
            <pc:sldMk cId="1410980749" sldId="272"/>
            <ac:spMk id="3" creationId="{302370CF-AF3C-92C1-BB34-BEA9B77210EE}"/>
          </ac:spMkLst>
        </pc:spChg>
      </pc:sldChg>
      <pc:sldChg chg="addSp delSp modSp">
        <pc:chgData name="來賓使用者" userId="S::urn:spo:anon#fd13493a3d547b74539d4263419d009d044e3f2fc1e1cf76056410c612d02c68::" providerId="AD" clId="Web-{D382E4E2-57C6-1D0B-D26D-F0CB33291AB4}" dt="2023-05-15T10:11:57.320" v="61" actId="1076"/>
        <pc:sldMkLst>
          <pc:docMk/>
          <pc:sldMk cId="890395047" sldId="273"/>
        </pc:sldMkLst>
        <pc:spChg chg="mod">
          <ac:chgData name="來賓使用者" userId="S::urn:spo:anon#fd13493a3d547b74539d4263419d009d044e3f2fc1e1cf76056410c612d02c68::" providerId="AD" clId="Web-{D382E4E2-57C6-1D0B-D26D-F0CB33291AB4}" dt="2023-05-15T10:11:57.320" v="61" actId="1076"/>
          <ac:spMkLst>
            <pc:docMk/>
            <pc:sldMk cId="890395047" sldId="273"/>
            <ac:spMk id="2" creationId="{667FE5CE-11A7-2CEE-7645-A75C7FDE3BD9}"/>
          </ac:spMkLst>
        </pc:spChg>
        <pc:spChg chg="add del">
          <ac:chgData name="來賓使用者" userId="S::urn:spo:anon#fd13493a3d547b74539d4263419d009d044e3f2fc1e1cf76056410c612d02c68::" providerId="AD" clId="Web-{D382E4E2-57C6-1D0B-D26D-F0CB33291AB4}" dt="2023-05-15T10:11:33.679" v="56"/>
          <ac:spMkLst>
            <pc:docMk/>
            <pc:sldMk cId="890395047" sldId="273"/>
            <ac:spMk id="3" creationId="{B984B4F5-6879-BA3F-BD6A-5BA131B26B8A}"/>
          </ac:spMkLst>
        </pc:spChg>
        <pc:picChg chg="mod">
          <ac:chgData name="來賓使用者" userId="S::urn:spo:anon#fd13493a3d547b74539d4263419d009d044e3f2fc1e1cf76056410c612d02c68::" providerId="AD" clId="Web-{D382E4E2-57C6-1D0B-D26D-F0CB33291AB4}" dt="2023-05-15T10:05:52.593" v="22" actId="1076"/>
          <ac:picMkLst>
            <pc:docMk/>
            <pc:sldMk cId="890395047" sldId="273"/>
            <ac:picMk id="4" creationId="{411CAE05-3578-2AF0-D9B5-1FBA885C0C85}"/>
          </ac:picMkLst>
        </pc:picChg>
      </pc:sldChg>
      <pc:sldChg chg="addSp delSp modSp new">
        <pc:chgData name="來賓使用者" userId="S::urn:spo:anon#fd13493a3d547b74539d4263419d009d044e3f2fc1e1cf76056410c612d02c68::" providerId="AD" clId="Web-{D382E4E2-57C6-1D0B-D26D-F0CB33291AB4}" dt="2023-05-15T10:20:28.332" v="76"/>
        <pc:sldMkLst>
          <pc:docMk/>
          <pc:sldMk cId="973866315" sldId="274"/>
        </pc:sldMkLst>
        <pc:spChg chg="mod">
          <ac:chgData name="來賓使用者" userId="S::urn:spo:anon#fd13493a3d547b74539d4263419d009d044e3f2fc1e1cf76056410c612d02c68::" providerId="AD" clId="Web-{D382E4E2-57C6-1D0B-D26D-F0CB33291AB4}" dt="2023-05-15T10:19:42.019" v="73"/>
          <ac:spMkLst>
            <pc:docMk/>
            <pc:sldMk cId="973866315" sldId="274"/>
            <ac:spMk id="2" creationId="{2416D601-FA3B-5F86-C5B5-7A43D0C82E18}"/>
          </ac:spMkLst>
        </pc:spChg>
        <pc:spChg chg="del">
          <ac:chgData name="來賓使用者" userId="S::urn:spo:anon#fd13493a3d547b74539d4263419d009d044e3f2fc1e1cf76056410c612d02c68::" providerId="AD" clId="Web-{D382E4E2-57C6-1D0B-D26D-F0CB33291AB4}" dt="2023-05-15T10:17:41.548" v="63"/>
          <ac:spMkLst>
            <pc:docMk/>
            <pc:sldMk cId="973866315" sldId="274"/>
            <ac:spMk id="3" creationId="{61C24853-65CB-369A-DB4A-CA3E35802B0F}"/>
          </ac:spMkLst>
        </pc:spChg>
        <pc:spChg chg="add del">
          <ac:chgData name="來賓使用者" userId="S::urn:spo:anon#fd13493a3d547b74539d4263419d009d044e3f2fc1e1cf76056410c612d02c68::" providerId="AD" clId="Web-{D382E4E2-57C6-1D0B-D26D-F0CB33291AB4}" dt="2023-05-15T10:20:28.332" v="76"/>
          <ac:spMkLst>
            <pc:docMk/>
            <pc:sldMk cId="973866315" sldId="274"/>
            <ac:spMk id="6" creationId="{073D6B91-0750-FAEB-B445-025808057B98}"/>
          </ac:spMkLst>
        </pc:spChg>
        <pc:picChg chg="add mod ord">
          <ac:chgData name="來賓使用者" userId="S::urn:spo:anon#fd13493a3d547b74539d4263419d009d044e3f2fc1e1cf76056410c612d02c68::" providerId="AD" clId="Web-{D382E4E2-57C6-1D0B-D26D-F0CB33291AB4}" dt="2023-05-15T10:17:44.875" v="64" actId="1076"/>
          <ac:picMkLst>
            <pc:docMk/>
            <pc:sldMk cId="973866315" sldId="274"/>
            <ac:picMk id="4" creationId="{E4D0A484-6574-7544-A404-7D3FBCE9F63D}"/>
          </ac:picMkLst>
        </pc:picChg>
        <pc:picChg chg="add mod">
          <ac:chgData name="來賓使用者" userId="S::urn:spo:anon#fd13493a3d547b74539d4263419d009d044e3f2fc1e1cf76056410c612d02c68::" providerId="AD" clId="Web-{D382E4E2-57C6-1D0B-D26D-F0CB33291AB4}" dt="2023-05-15T10:19:50.566" v="74" actId="1076"/>
          <ac:picMkLst>
            <pc:docMk/>
            <pc:sldMk cId="973866315" sldId="274"/>
            <ac:picMk id="5" creationId="{8DE76095-DFD5-3CBF-A9F3-6CF6E71FFCF5}"/>
          </ac:picMkLst>
        </pc:picChg>
      </pc:sldChg>
    </pc:docChg>
  </pc:docChgLst>
  <pc:docChgLst>
    <pc:chgData name="蔡展" userId="S::s1091810@o365st.pu.edu.tw::a007e54a-7e23-4c6a-bf51-234381baebc0" providerId="AD" clId="Web-{91602CEC-8FC8-03FE-D8DB-4FF8364505EC}"/>
    <pc:docChg chg="addSld delSld modSld sldOrd">
      <pc:chgData name="蔡展" userId="S::s1091810@o365st.pu.edu.tw::a007e54a-7e23-4c6a-bf51-234381baebc0" providerId="AD" clId="Web-{91602CEC-8FC8-03FE-D8DB-4FF8364505EC}" dt="2023-05-06T20:30:51.915" v="300" actId="1076"/>
      <pc:docMkLst>
        <pc:docMk/>
      </pc:docMkLst>
      <pc:sldChg chg="addSp delSp modSp">
        <pc:chgData name="蔡展" userId="S::s1091810@o365st.pu.edu.tw::a007e54a-7e23-4c6a-bf51-234381baebc0" providerId="AD" clId="Web-{91602CEC-8FC8-03FE-D8DB-4FF8364505EC}" dt="2023-05-06T20:30:51.915" v="300" actId="1076"/>
        <pc:sldMkLst>
          <pc:docMk/>
          <pc:sldMk cId="549151191" sldId="258"/>
        </pc:sldMkLst>
        <pc:spChg chg="del">
          <ac:chgData name="蔡展" userId="S::s1091810@o365st.pu.edu.tw::a007e54a-7e23-4c6a-bf51-234381baebc0" providerId="AD" clId="Web-{91602CEC-8FC8-03FE-D8DB-4FF8364505EC}" dt="2023-05-06T18:28:38.885" v="0"/>
          <ac:spMkLst>
            <pc:docMk/>
            <pc:sldMk cId="549151191" sldId="258"/>
            <ac:spMk id="2" creationId="{36A1DD4E-40EF-2E05-EB56-797DB900C5E4}"/>
          </ac:spMkLst>
        </pc:spChg>
        <pc:spChg chg="mod">
          <ac:chgData name="蔡展" userId="S::s1091810@o365st.pu.edu.tw::a007e54a-7e23-4c6a-bf51-234381baebc0" providerId="AD" clId="Web-{91602CEC-8FC8-03FE-D8DB-4FF8364505EC}" dt="2023-05-06T20:30:51.915" v="300" actId="1076"/>
          <ac:spMkLst>
            <pc:docMk/>
            <pc:sldMk cId="549151191" sldId="258"/>
            <ac:spMk id="3" creationId="{B3ACA321-A85E-80DB-DB73-5F6BD8BC9F1B}"/>
          </ac:spMkLst>
        </pc:spChg>
        <pc:spChg chg="add mod">
          <ac:chgData name="蔡展" userId="S::s1091810@o365st.pu.edu.tw::a007e54a-7e23-4c6a-bf51-234381baebc0" providerId="AD" clId="Web-{91602CEC-8FC8-03FE-D8DB-4FF8364505EC}" dt="2023-05-06T20:30:48.196" v="299" actId="1076"/>
          <ac:spMkLst>
            <pc:docMk/>
            <pc:sldMk cId="549151191" sldId="258"/>
            <ac:spMk id="4" creationId="{E0F51A2C-E00A-FA4E-ABBA-F7F53DB3F8C4}"/>
          </ac:spMkLst>
        </pc:spChg>
      </pc:sldChg>
      <pc:sldChg chg="addSp delSp modSp new ord">
        <pc:chgData name="蔡展" userId="S::s1091810@o365st.pu.edu.tw::a007e54a-7e23-4c6a-bf51-234381baebc0" providerId="AD" clId="Web-{91602CEC-8FC8-03FE-D8DB-4FF8364505EC}" dt="2023-05-06T19:12:52.737" v="276"/>
        <pc:sldMkLst>
          <pc:docMk/>
          <pc:sldMk cId="1876529218" sldId="259"/>
        </pc:sldMkLst>
        <pc:spChg chg="del">
          <ac:chgData name="蔡展" userId="S::s1091810@o365st.pu.edu.tw::a007e54a-7e23-4c6a-bf51-234381baebc0" providerId="AD" clId="Web-{91602CEC-8FC8-03FE-D8DB-4FF8364505EC}" dt="2023-05-06T18:33:52.830" v="33"/>
          <ac:spMkLst>
            <pc:docMk/>
            <pc:sldMk cId="1876529218" sldId="259"/>
            <ac:spMk id="2" creationId="{2F3A4A4E-9234-D73B-08A8-76225E749D0F}"/>
          </ac:spMkLst>
        </pc:spChg>
        <pc:spChg chg="add del mod">
          <ac:chgData name="蔡展" userId="S::s1091810@o365st.pu.edu.tw::a007e54a-7e23-4c6a-bf51-234381baebc0" providerId="AD" clId="Web-{91602CEC-8FC8-03FE-D8DB-4FF8364505EC}" dt="2023-05-06T18:34:04.065" v="37"/>
          <ac:spMkLst>
            <pc:docMk/>
            <pc:sldMk cId="1876529218" sldId="259"/>
            <ac:spMk id="3" creationId="{A5C37720-CC8D-A0DF-5B25-A00531F0F8AE}"/>
          </ac:spMkLst>
        </pc:spChg>
        <pc:spChg chg="add del mod">
          <ac:chgData name="蔡展" userId="S::s1091810@o365st.pu.edu.tw::a007e54a-7e23-4c6a-bf51-234381baebc0" providerId="AD" clId="Web-{91602CEC-8FC8-03FE-D8DB-4FF8364505EC}" dt="2023-05-06T18:34:46.159" v="46"/>
          <ac:spMkLst>
            <pc:docMk/>
            <pc:sldMk cId="1876529218" sldId="259"/>
            <ac:spMk id="8" creationId="{AFDF9922-8E0E-6E31-2EA9-F793CEFD81CD}"/>
          </ac:spMkLst>
        </pc:spChg>
        <pc:picChg chg="add del mod ord">
          <ac:chgData name="蔡展" userId="S::s1091810@o365st.pu.edu.tw::a007e54a-7e23-4c6a-bf51-234381baebc0" providerId="AD" clId="Web-{91602CEC-8FC8-03FE-D8DB-4FF8364505EC}" dt="2023-05-06T18:34:00.346" v="36"/>
          <ac:picMkLst>
            <pc:docMk/>
            <pc:sldMk cId="1876529218" sldId="259"/>
            <ac:picMk id="4" creationId="{C0F2A93F-21B9-2FD0-9C9A-F06E6CDA60EA}"/>
          </ac:picMkLst>
        </pc:picChg>
        <pc:picChg chg="add del mod ord">
          <ac:chgData name="蔡展" userId="S::s1091810@o365st.pu.edu.tw::a007e54a-7e23-4c6a-bf51-234381baebc0" providerId="AD" clId="Web-{91602CEC-8FC8-03FE-D8DB-4FF8364505EC}" dt="2023-05-06T18:34:41.284" v="45"/>
          <ac:picMkLst>
            <pc:docMk/>
            <pc:sldMk cId="1876529218" sldId="259"/>
            <ac:picMk id="5" creationId="{DEB0CBFF-533A-5425-09D9-D501141FD49C}"/>
          </ac:picMkLst>
        </pc:picChg>
        <pc:picChg chg="add del mod">
          <ac:chgData name="蔡展" userId="S::s1091810@o365st.pu.edu.tw::a007e54a-7e23-4c6a-bf51-234381baebc0" providerId="AD" clId="Web-{91602CEC-8FC8-03FE-D8DB-4FF8364505EC}" dt="2023-05-06T19:12:52.737" v="276"/>
          <ac:picMkLst>
            <pc:docMk/>
            <pc:sldMk cId="1876529218" sldId="259"/>
            <ac:picMk id="6" creationId="{187B2C70-36F9-E212-9CAB-CAEDF500F9DC}"/>
          </ac:picMkLst>
        </pc:picChg>
      </pc:sldChg>
      <pc:sldChg chg="addSp delSp modSp new">
        <pc:chgData name="蔡展" userId="S::s1091810@o365st.pu.edu.tw::a007e54a-7e23-4c6a-bf51-234381baebc0" providerId="AD" clId="Web-{91602CEC-8FC8-03FE-D8DB-4FF8364505EC}" dt="2023-05-06T20:07:19.638" v="298" actId="20577"/>
        <pc:sldMkLst>
          <pc:docMk/>
          <pc:sldMk cId="138911032" sldId="260"/>
        </pc:sldMkLst>
        <pc:spChg chg="del">
          <ac:chgData name="蔡展" userId="S::s1091810@o365st.pu.edu.tw::a007e54a-7e23-4c6a-bf51-234381baebc0" providerId="AD" clId="Web-{91602CEC-8FC8-03FE-D8DB-4FF8364505EC}" dt="2023-05-06T18:41:13.663" v="111"/>
          <ac:spMkLst>
            <pc:docMk/>
            <pc:sldMk cId="138911032" sldId="260"/>
            <ac:spMk id="2" creationId="{100BDAB0-0F1E-DB9E-06B8-BBC7EF503AEE}"/>
          </ac:spMkLst>
        </pc:spChg>
        <pc:spChg chg="add del mod">
          <ac:chgData name="蔡展" userId="S::s1091810@o365st.pu.edu.tw::a007e54a-7e23-4c6a-bf51-234381baebc0" providerId="AD" clId="Web-{91602CEC-8FC8-03FE-D8DB-4FF8364505EC}" dt="2023-05-06T20:07:19.638" v="298" actId="20577"/>
          <ac:spMkLst>
            <pc:docMk/>
            <pc:sldMk cId="138911032" sldId="260"/>
            <ac:spMk id="3" creationId="{70B0D6CF-BBB3-2442-1DF2-22D9CAC92147}"/>
          </ac:spMkLst>
        </pc:spChg>
        <pc:spChg chg="add del mod">
          <ac:chgData name="蔡展" userId="S::s1091810@o365st.pu.edu.tw::a007e54a-7e23-4c6a-bf51-234381baebc0" providerId="AD" clId="Web-{91602CEC-8FC8-03FE-D8DB-4FF8364505EC}" dt="2023-05-06T18:42:13.664" v="153"/>
          <ac:spMkLst>
            <pc:docMk/>
            <pc:sldMk cId="138911032" sldId="260"/>
            <ac:spMk id="4" creationId="{A135A9EA-D198-2189-3FA7-F2BE01827F65}"/>
          </ac:spMkLst>
        </pc:spChg>
      </pc:sldChg>
      <pc:sldChg chg="addSp delSp modSp new">
        <pc:chgData name="蔡展" userId="S::s1091810@o365st.pu.edu.tw::a007e54a-7e23-4c6a-bf51-234381baebc0" providerId="AD" clId="Web-{91602CEC-8FC8-03FE-D8DB-4FF8364505EC}" dt="2023-05-06T19:10:31.421" v="265"/>
        <pc:sldMkLst>
          <pc:docMk/>
          <pc:sldMk cId="2092425448" sldId="261"/>
        </pc:sldMkLst>
        <pc:spChg chg="del">
          <ac:chgData name="蔡展" userId="S::s1091810@o365st.pu.edu.tw::a007e54a-7e23-4c6a-bf51-234381baebc0" providerId="AD" clId="Web-{91602CEC-8FC8-03FE-D8DB-4FF8364505EC}" dt="2023-05-06T18:52:40.460" v="179"/>
          <ac:spMkLst>
            <pc:docMk/>
            <pc:sldMk cId="2092425448" sldId="261"/>
            <ac:spMk id="2" creationId="{3B086342-8760-6AD2-18D4-A1FE554E73C3}"/>
          </ac:spMkLst>
        </pc:spChg>
        <pc:spChg chg="mod">
          <ac:chgData name="蔡展" userId="S::s1091810@o365st.pu.edu.tw::a007e54a-7e23-4c6a-bf51-234381baebc0" providerId="AD" clId="Web-{91602CEC-8FC8-03FE-D8DB-4FF8364505EC}" dt="2023-05-06T18:53:14.195" v="188" actId="20577"/>
          <ac:spMkLst>
            <pc:docMk/>
            <pc:sldMk cId="2092425448" sldId="261"/>
            <ac:spMk id="3" creationId="{1398F730-A71C-D60A-75BB-5CA1DF0514C0}"/>
          </ac:spMkLst>
        </pc:spChg>
        <pc:spChg chg="add mod">
          <ac:chgData name="蔡展" userId="S::s1091810@o365st.pu.edu.tw::a007e54a-7e23-4c6a-bf51-234381baebc0" providerId="AD" clId="Web-{91602CEC-8FC8-03FE-D8DB-4FF8364505EC}" dt="2023-05-06T19:07:56.152" v="235" actId="1076"/>
          <ac:spMkLst>
            <pc:docMk/>
            <pc:sldMk cId="2092425448" sldId="261"/>
            <ac:spMk id="5" creationId="{0B4F6652-14E1-197C-0045-546D72D0A8C0}"/>
          </ac:spMkLst>
        </pc:spChg>
        <pc:picChg chg="add del mod">
          <ac:chgData name="蔡展" userId="S::s1091810@o365st.pu.edu.tw::a007e54a-7e23-4c6a-bf51-234381baebc0" providerId="AD" clId="Web-{91602CEC-8FC8-03FE-D8DB-4FF8364505EC}" dt="2023-05-06T19:04:41.257" v="225"/>
          <ac:picMkLst>
            <pc:docMk/>
            <pc:sldMk cId="2092425448" sldId="261"/>
            <ac:picMk id="4" creationId="{59DE17D9-57A5-8A21-A861-24B4956A3B8C}"/>
          </ac:picMkLst>
        </pc:picChg>
        <pc:picChg chg="add mod">
          <ac:chgData name="蔡展" userId="S::s1091810@o365st.pu.edu.tw::a007e54a-7e23-4c6a-bf51-234381baebc0" providerId="AD" clId="Web-{91602CEC-8FC8-03FE-D8DB-4FF8364505EC}" dt="2023-05-06T19:08:30.403" v="239" actId="1076"/>
          <ac:picMkLst>
            <pc:docMk/>
            <pc:sldMk cId="2092425448" sldId="261"/>
            <ac:picMk id="6" creationId="{FAEAA7F5-E44B-6657-2492-3918D5309C16}"/>
          </ac:picMkLst>
        </pc:picChg>
        <pc:picChg chg="add mod">
          <ac:chgData name="蔡展" userId="S::s1091810@o365st.pu.edu.tw::a007e54a-7e23-4c6a-bf51-234381baebc0" providerId="AD" clId="Web-{91602CEC-8FC8-03FE-D8DB-4FF8364505EC}" dt="2023-05-06T19:08:28.918" v="238" actId="1076"/>
          <ac:picMkLst>
            <pc:docMk/>
            <pc:sldMk cId="2092425448" sldId="261"/>
            <ac:picMk id="7" creationId="{3C56B3F5-3B0C-0B6B-1566-410E51BAD512}"/>
          </ac:picMkLst>
        </pc:picChg>
        <pc:picChg chg="add del mod">
          <ac:chgData name="蔡展" userId="S::s1091810@o365st.pu.edu.tw::a007e54a-7e23-4c6a-bf51-234381baebc0" providerId="AD" clId="Web-{91602CEC-8FC8-03FE-D8DB-4FF8364505EC}" dt="2023-05-06T19:09:46.233" v="250"/>
          <ac:picMkLst>
            <pc:docMk/>
            <pc:sldMk cId="2092425448" sldId="261"/>
            <ac:picMk id="8" creationId="{49B0582F-39D4-4100-E52D-6A3CBD9E0A55}"/>
          </ac:picMkLst>
        </pc:picChg>
        <pc:picChg chg="add del mod">
          <ac:chgData name="蔡展" userId="S::s1091810@o365st.pu.edu.tw::a007e54a-7e23-4c6a-bf51-234381baebc0" providerId="AD" clId="Web-{91602CEC-8FC8-03FE-D8DB-4FF8364505EC}" dt="2023-05-06T19:10:04.514" v="254"/>
          <ac:picMkLst>
            <pc:docMk/>
            <pc:sldMk cId="2092425448" sldId="261"/>
            <ac:picMk id="9" creationId="{FCD3F964-1EF6-47F2-06DB-0DC0429512EA}"/>
          </ac:picMkLst>
        </pc:picChg>
        <pc:picChg chg="add del mod">
          <ac:chgData name="蔡展" userId="S::s1091810@o365st.pu.edu.tw::a007e54a-7e23-4c6a-bf51-234381baebc0" providerId="AD" clId="Web-{91602CEC-8FC8-03FE-D8DB-4FF8364505EC}" dt="2023-05-06T19:10:31.421" v="265"/>
          <ac:picMkLst>
            <pc:docMk/>
            <pc:sldMk cId="2092425448" sldId="261"/>
            <ac:picMk id="10" creationId="{3A005E41-3D3A-B62B-4758-73569BEE6891}"/>
          </ac:picMkLst>
        </pc:picChg>
      </pc:sldChg>
      <pc:sldChg chg="addSp delSp modSp new ord">
        <pc:chgData name="蔡展" userId="S::s1091810@o365st.pu.edu.tw::a007e54a-7e23-4c6a-bf51-234381baebc0" providerId="AD" clId="Web-{91602CEC-8FC8-03FE-D8DB-4FF8364505EC}" dt="2023-05-06T19:16:47.867" v="296" actId="1076"/>
        <pc:sldMkLst>
          <pc:docMk/>
          <pc:sldMk cId="736664129" sldId="262"/>
        </pc:sldMkLst>
        <pc:spChg chg="del">
          <ac:chgData name="蔡展" userId="S::s1091810@o365st.pu.edu.tw::a007e54a-7e23-4c6a-bf51-234381baebc0" providerId="AD" clId="Web-{91602CEC-8FC8-03FE-D8DB-4FF8364505EC}" dt="2023-05-06T19:11:03.281" v="267"/>
          <ac:spMkLst>
            <pc:docMk/>
            <pc:sldMk cId="736664129" sldId="262"/>
            <ac:spMk id="2" creationId="{A3434384-B5D3-AB44-03B7-79EF2E315FCB}"/>
          </ac:spMkLst>
        </pc:spChg>
        <pc:spChg chg="mod">
          <ac:chgData name="蔡展" userId="S::s1091810@o365st.pu.edu.tw::a007e54a-7e23-4c6a-bf51-234381baebc0" providerId="AD" clId="Web-{91602CEC-8FC8-03FE-D8DB-4FF8364505EC}" dt="2023-05-06T19:16:47.867" v="296" actId="1076"/>
          <ac:spMkLst>
            <pc:docMk/>
            <pc:sldMk cId="736664129" sldId="262"/>
            <ac:spMk id="3" creationId="{5B0BFB74-DC2F-106B-4BC1-60020DEF4C50}"/>
          </ac:spMkLst>
        </pc:spChg>
        <pc:picChg chg="add mod">
          <ac:chgData name="蔡展" userId="S::s1091810@o365st.pu.edu.tw::a007e54a-7e23-4c6a-bf51-234381baebc0" providerId="AD" clId="Web-{91602CEC-8FC8-03FE-D8DB-4FF8364505EC}" dt="2023-05-06T19:16:28.914" v="292" actId="1076"/>
          <ac:picMkLst>
            <pc:docMk/>
            <pc:sldMk cId="736664129" sldId="262"/>
            <ac:picMk id="4" creationId="{9BD4CA1D-B9E1-5FA0-7954-5120D9A5FCE3}"/>
          </ac:picMkLst>
        </pc:picChg>
      </pc:sldChg>
      <pc:sldChg chg="add del replId">
        <pc:chgData name="蔡展" userId="S::s1091810@o365st.pu.edu.tw::a007e54a-7e23-4c6a-bf51-234381baebc0" providerId="AD" clId="Web-{91602CEC-8FC8-03FE-D8DB-4FF8364505EC}" dt="2023-05-06T19:10:12.327" v="257"/>
        <pc:sldMkLst>
          <pc:docMk/>
          <pc:sldMk cId="3720328804" sldId="263"/>
        </pc:sldMkLst>
      </pc:sldChg>
    </pc:docChg>
  </pc:docChgLst>
  <pc:docChgLst>
    <pc:chgData name="來賓使用者" userId="S::urn:spo:anon#fd13493a3d547b74539d4263419d009d044e3f2fc1e1cf76056410c612d02c68::" providerId="AD" clId="Web-{DDB66C59-25C6-BCF2-D28B-7DA0CA40CCAB}"/>
    <pc:docChg chg="modSld">
      <pc:chgData name="來賓使用者" userId="S::urn:spo:anon#fd13493a3d547b74539d4263419d009d044e3f2fc1e1cf76056410c612d02c68::" providerId="AD" clId="Web-{DDB66C59-25C6-BCF2-D28B-7DA0CA40CCAB}" dt="2023-05-12T08:46:19.882" v="7" actId="1076"/>
      <pc:docMkLst>
        <pc:docMk/>
      </pc:docMkLst>
      <pc:sldChg chg="addSp delSp modSp">
        <pc:chgData name="來賓使用者" userId="S::urn:spo:anon#fd13493a3d547b74539d4263419d009d044e3f2fc1e1cf76056410c612d02c68::" providerId="AD" clId="Web-{DDB66C59-25C6-BCF2-D28B-7DA0CA40CCAB}" dt="2023-05-12T08:46:19.882" v="7" actId="1076"/>
        <pc:sldMkLst>
          <pc:docMk/>
          <pc:sldMk cId="3643732843" sldId="265"/>
        </pc:sldMkLst>
        <pc:picChg chg="add mod ord">
          <ac:chgData name="來賓使用者" userId="S::urn:spo:anon#fd13493a3d547b74539d4263419d009d044e3f2fc1e1cf76056410c612d02c68::" providerId="AD" clId="Web-{DDB66C59-25C6-BCF2-D28B-7DA0CA40CCAB}" dt="2023-05-12T08:46:19.882" v="7" actId="1076"/>
          <ac:picMkLst>
            <pc:docMk/>
            <pc:sldMk cId="3643732843" sldId="265"/>
            <ac:picMk id="2" creationId="{E5ED1749-812E-AF0E-EA55-15FFAC85DF74}"/>
          </ac:picMkLst>
        </pc:picChg>
        <pc:picChg chg="del">
          <ac:chgData name="來賓使用者" userId="S::urn:spo:anon#fd13493a3d547b74539d4263419d009d044e3f2fc1e1cf76056410c612d02c68::" providerId="AD" clId="Web-{DDB66C59-25C6-BCF2-D28B-7DA0CA40CCAB}" dt="2023-05-12T08:45:22.115" v="0"/>
          <ac:picMkLst>
            <pc:docMk/>
            <pc:sldMk cId="3643732843" sldId="265"/>
            <ac:picMk id="5" creationId="{6663E5C4-6C20-4723-C39D-6E421FCCFE96}"/>
          </ac:picMkLst>
        </pc:picChg>
      </pc:sldChg>
    </pc:docChg>
  </pc:docChgLst>
  <pc:docChgLst>
    <pc:chgData name="蔡鎮彥" userId="f60ed1b7-3718-48ee-bb1d-0e94dbfda9c4" providerId="ADAL" clId="{ABB0BFF8-8416-4942-8608-872D366653BE}"/>
    <pc:docChg chg="undo custSel addSld delSld modSld sldOrd">
      <pc:chgData name="蔡鎮彥" userId="f60ed1b7-3718-48ee-bb1d-0e94dbfda9c4" providerId="ADAL" clId="{ABB0BFF8-8416-4942-8608-872D366653BE}" dt="2023-11-13T15:09:22.359" v="1678" actId="20577"/>
      <pc:docMkLst>
        <pc:docMk/>
      </pc:docMkLst>
      <pc:sldChg chg="addSp delSp modSp mod setBg">
        <pc:chgData name="蔡鎮彥" userId="f60ed1b7-3718-48ee-bb1d-0e94dbfda9c4" providerId="ADAL" clId="{ABB0BFF8-8416-4942-8608-872D366653BE}" dt="2023-11-13T13:31:23.180" v="1092" actId="1076"/>
        <pc:sldMkLst>
          <pc:docMk/>
          <pc:sldMk cId="1108673494" sldId="256"/>
        </pc:sldMkLst>
        <pc:spChg chg="mod">
          <ac:chgData name="蔡鎮彥" userId="f60ed1b7-3718-48ee-bb1d-0e94dbfda9c4" providerId="ADAL" clId="{ABB0BFF8-8416-4942-8608-872D366653BE}" dt="2023-11-13T13:31:23.180" v="1092" actId="1076"/>
          <ac:spMkLst>
            <pc:docMk/>
            <pc:sldMk cId="1108673494" sldId="256"/>
            <ac:spMk id="2" creationId="{737CAC0A-0277-F727-53CD-159D08459D4E}"/>
          </ac:spMkLst>
        </pc:spChg>
        <pc:spChg chg="mod">
          <ac:chgData name="蔡鎮彥" userId="f60ed1b7-3718-48ee-bb1d-0e94dbfda9c4" providerId="ADAL" clId="{ABB0BFF8-8416-4942-8608-872D366653BE}" dt="2023-11-13T13:31:18.241" v="1091" actId="26606"/>
          <ac:spMkLst>
            <pc:docMk/>
            <pc:sldMk cId="1108673494" sldId="256"/>
            <ac:spMk id="3" creationId="{C5A3C118-0030-A120-D8A4-9FC59CEF9E9E}"/>
          </ac:spMkLst>
        </pc:spChg>
        <pc:spChg chg="add del">
          <ac:chgData name="蔡鎮彥" userId="f60ed1b7-3718-48ee-bb1d-0e94dbfda9c4" providerId="ADAL" clId="{ABB0BFF8-8416-4942-8608-872D366653BE}" dt="2023-11-13T13:31:18.241" v="1091" actId="26606"/>
          <ac:spMkLst>
            <pc:docMk/>
            <pc:sldMk cId="1108673494" sldId="256"/>
            <ac:spMk id="10" creationId="{A3363022-C969-41E9-8EB2-E4C94908C1FA}"/>
          </ac:spMkLst>
        </pc:spChg>
        <pc:spChg chg="add del">
          <ac:chgData name="蔡鎮彥" userId="f60ed1b7-3718-48ee-bb1d-0e94dbfda9c4" providerId="ADAL" clId="{ABB0BFF8-8416-4942-8608-872D366653BE}" dt="2023-11-13T13:31:18.241" v="1091" actId="26606"/>
          <ac:spMkLst>
            <pc:docMk/>
            <pc:sldMk cId="1108673494" sldId="256"/>
            <ac:spMk id="12" creationId="{8D1AD6B3-BE88-4CEB-BA17-790657CC4729}"/>
          </ac:spMkLst>
        </pc:spChg>
        <pc:spChg chg="add del">
          <ac:chgData name="蔡鎮彥" userId="f60ed1b7-3718-48ee-bb1d-0e94dbfda9c4" providerId="ADAL" clId="{ABB0BFF8-8416-4942-8608-872D366653BE}" dt="2023-11-13T13:31:18.241" v="1091" actId="26606"/>
          <ac:spMkLst>
            <pc:docMk/>
            <pc:sldMk cId="1108673494" sldId="256"/>
            <ac:spMk id="19" creationId="{A0A2B7F3-65A0-4CC5-8310-3252C59E025D}"/>
          </ac:spMkLst>
        </pc:spChg>
        <pc:spChg chg="add del">
          <ac:chgData name="蔡鎮彥" userId="f60ed1b7-3718-48ee-bb1d-0e94dbfda9c4" providerId="ADAL" clId="{ABB0BFF8-8416-4942-8608-872D366653BE}" dt="2023-11-13T13:31:13.013" v="1087" actId="26606"/>
          <ac:spMkLst>
            <pc:docMk/>
            <pc:sldMk cId="1108673494" sldId="256"/>
            <ac:spMk id="22" creationId="{0E91F5CA-B392-444C-88E3-BF5BAAEBDEB0}"/>
          </ac:spMkLst>
        </pc:spChg>
        <pc:spChg chg="add del">
          <ac:chgData name="蔡鎮彥" userId="f60ed1b7-3718-48ee-bb1d-0e94dbfda9c4" providerId="ADAL" clId="{ABB0BFF8-8416-4942-8608-872D366653BE}" dt="2023-11-13T13:31:13.013" v="1087" actId="26606"/>
          <ac:spMkLst>
            <pc:docMk/>
            <pc:sldMk cId="1108673494" sldId="256"/>
            <ac:spMk id="24" creationId="{DFCA2118-59A2-4310-A4B2-F2CBA821E842}"/>
          </ac:spMkLst>
        </pc:spChg>
        <pc:spChg chg="add del">
          <ac:chgData name="蔡鎮彥" userId="f60ed1b7-3718-48ee-bb1d-0e94dbfda9c4" providerId="ADAL" clId="{ABB0BFF8-8416-4942-8608-872D366653BE}" dt="2023-11-13T13:31:14.644" v="1089" actId="26606"/>
          <ac:spMkLst>
            <pc:docMk/>
            <pc:sldMk cId="1108673494" sldId="256"/>
            <ac:spMk id="26" creationId="{D47766EE-4192-4B2D-A5A0-F60F9A5F743F}"/>
          </ac:spMkLst>
        </pc:spChg>
        <pc:spChg chg="add del">
          <ac:chgData name="蔡鎮彥" userId="f60ed1b7-3718-48ee-bb1d-0e94dbfda9c4" providerId="ADAL" clId="{ABB0BFF8-8416-4942-8608-872D366653BE}" dt="2023-11-13T13:31:14.644" v="1089" actId="26606"/>
          <ac:spMkLst>
            <pc:docMk/>
            <pc:sldMk cId="1108673494" sldId="256"/>
            <ac:spMk id="27" creationId="{D6705569-F545-4F47-A260-A9202826EA20}"/>
          </ac:spMkLst>
        </pc:spChg>
        <pc:grpChg chg="add del">
          <ac:chgData name="蔡鎮彥" userId="f60ed1b7-3718-48ee-bb1d-0e94dbfda9c4" providerId="ADAL" clId="{ABB0BFF8-8416-4942-8608-872D366653BE}" dt="2023-11-13T13:31:18.241" v="1091" actId="26606"/>
          <ac:grpSpMkLst>
            <pc:docMk/>
            <pc:sldMk cId="1108673494" sldId="256"/>
            <ac:grpSpMk id="14" creationId="{89D1390B-7E13-4B4F-9CB2-391063412E54}"/>
          </ac:grpSpMkLst>
        </pc:grpChg>
        <pc:picChg chg="mod ord">
          <ac:chgData name="蔡鎮彥" userId="f60ed1b7-3718-48ee-bb1d-0e94dbfda9c4" providerId="ADAL" clId="{ABB0BFF8-8416-4942-8608-872D366653BE}" dt="2023-11-13T13:31:18.241" v="1091" actId="26606"/>
          <ac:picMkLst>
            <pc:docMk/>
            <pc:sldMk cId="1108673494" sldId="256"/>
            <ac:picMk id="9" creationId="{E1A06CFA-902A-1494-E69E-26283A254A20}"/>
          </ac:picMkLst>
        </pc:picChg>
      </pc:sldChg>
      <pc:sldChg chg="modSp mod">
        <pc:chgData name="蔡鎮彥" userId="f60ed1b7-3718-48ee-bb1d-0e94dbfda9c4" providerId="ADAL" clId="{ABB0BFF8-8416-4942-8608-872D366653BE}" dt="2023-11-13T15:09:22.359" v="1678" actId="20577"/>
        <pc:sldMkLst>
          <pc:docMk/>
          <pc:sldMk cId="973135946" sldId="263"/>
        </pc:sldMkLst>
        <pc:spChg chg="mod">
          <ac:chgData name="蔡鎮彥" userId="f60ed1b7-3718-48ee-bb1d-0e94dbfda9c4" providerId="ADAL" clId="{ABB0BFF8-8416-4942-8608-872D366653BE}" dt="2023-11-13T15:09:22.359" v="1678" actId="20577"/>
          <ac:spMkLst>
            <pc:docMk/>
            <pc:sldMk cId="973135946" sldId="263"/>
            <ac:spMk id="3" creationId="{1E428A12-B41F-3C83-5F1D-9D6CD5C0B849}"/>
          </ac:spMkLst>
        </pc:spChg>
      </pc:sldChg>
      <pc:sldChg chg="addSp modSp mod">
        <pc:chgData name="蔡鎮彥" userId="f60ed1b7-3718-48ee-bb1d-0e94dbfda9c4" providerId="ADAL" clId="{ABB0BFF8-8416-4942-8608-872D366653BE}" dt="2023-11-13T13:30:40.001" v="1083" actId="1076"/>
        <pc:sldMkLst>
          <pc:docMk/>
          <pc:sldMk cId="813116907" sldId="266"/>
        </pc:sldMkLst>
        <pc:spChg chg="add mod">
          <ac:chgData name="蔡鎮彥" userId="f60ed1b7-3718-48ee-bb1d-0e94dbfda9c4" providerId="ADAL" clId="{ABB0BFF8-8416-4942-8608-872D366653BE}" dt="2023-11-13T13:30:40.001" v="1083" actId="1076"/>
          <ac:spMkLst>
            <pc:docMk/>
            <pc:sldMk cId="813116907" sldId="266"/>
            <ac:spMk id="4" creationId="{CA2CCCC7-7D92-39ED-65E8-30B6D919E4B3}"/>
          </ac:spMkLst>
        </pc:spChg>
        <pc:picChg chg="add mod">
          <ac:chgData name="蔡鎮彥" userId="f60ed1b7-3718-48ee-bb1d-0e94dbfda9c4" providerId="ADAL" clId="{ABB0BFF8-8416-4942-8608-872D366653BE}" dt="2023-11-13T13:30:29.654" v="1081" actId="1076"/>
          <ac:picMkLst>
            <pc:docMk/>
            <pc:sldMk cId="813116907" sldId="266"/>
            <ac:picMk id="3074" creationId="{04C32EF9-29B6-5F12-72E7-54A64962290A}"/>
          </ac:picMkLst>
        </pc:picChg>
      </pc:sldChg>
      <pc:sldChg chg="addSp delSp modSp del mod">
        <pc:chgData name="蔡鎮彥" userId="f60ed1b7-3718-48ee-bb1d-0e94dbfda9c4" providerId="ADAL" clId="{ABB0BFF8-8416-4942-8608-872D366653BE}" dt="2023-11-13T13:17:49.637" v="776" actId="47"/>
        <pc:sldMkLst>
          <pc:docMk/>
          <pc:sldMk cId="622878756" sldId="267"/>
        </pc:sldMkLst>
        <pc:picChg chg="del">
          <ac:chgData name="蔡鎮彥" userId="f60ed1b7-3718-48ee-bb1d-0e94dbfda9c4" providerId="ADAL" clId="{ABB0BFF8-8416-4942-8608-872D366653BE}" dt="2023-11-13T13:00:43.933" v="115" actId="478"/>
          <ac:picMkLst>
            <pc:docMk/>
            <pc:sldMk cId="622878756" sldId="267"/>
            <ac:picMk id="4" creationId="{C136520D-847F-D6D8-8AA8-F1B0F20154DD}"/>
          </ac:picMkLst>
        </pc:picChg>
        <pc:picChg chg="add del mod modCrop">
          <ac:chgData name="蔡鎮彥" userId="f60ed1b7-3718-48ee-bb1d-0e94dbfda9c4" providerId="ADAL" clId="{ABB0BFF8-8416-4942-8608-872D366653BE}" dt="2023-11-13T13:05:25.282" v="167" actId="21"/>
          <ac:picMkLst>
            <pc:docMk/>
            <pc:sldMk cId="622878756" sldId="267"/>
            <ac:picMk id="5" creationId="{44A76077-5105-4048-0409-478F1D3EAA72}"/>
          </ac:picMkLst>
        </pc:picChg>
      </pc:sldChg>
      <pc:sldChg chg="addSp delSp modSp mod setBg">
        <pc:chgData name="蔡鎮彥" userId="f60ed1b7-3718-48ee-bb1d-0e94dbfda9c4" providerId="ADAL" clId="{ABB0BFF8-8416-4942-8608-872D366653BE}" dt="2023-11-13T14:56:56.020" v="1193" actId="27636"/>
        <pc:sldMkLst>
          <pc:docMk/>
          <pc:sldMk cId="2418029756" sldId="268"/>
        </pc:sldMkLst>
        <pc:spChg chg="mod">
          <ac:chgData name="蔡鎮彥" userId="f60ed1b7-3718-48ee-bb1d-0e94dbfda9c4" providerId="ADAL" clId="{ABB0BFF8-8416-4942-8608-872D366653BE}" dt="2023-11-13T13:20:42.450" v="860" actId="113"/>
          <ac:spMkLst>
            <pc:docMk/>
            <pc:sldMk cId="2418029756" sldId="268"/>
            <ac:spMk id="2" creationId="{C318BA78-1436-D1C8-E71C-5DA6E08DF06E}"/>
          </ac:spMkLst>
        </pc:spChg>
        <pc:spChg chg="mod ord">
          <ac:chgData name="蔡鎮彥" userId="f60ed1b7-3718-48ee-bb1d-0e94dbfda9c4" providerId="ADAL" clId="{ABB0BFF8-8416-4942-8608-872D366653BE}" dt="2023-11-13T14:56:56.020" v="1193" actId="27636"/>
          <ac:spMkLst>
            <pc:docMk/>
            <pc:sldMk cId="2418029756" sldId="268"/>
            <ac:spMk id="3" creationId="{B26C948E-3B7A-E843-D2D4-4CA20B5A311D}"/>
          </ac:spMkLst>
        </pc:spChg>
        <pc:spChg chg="add del mod">
          <ac:chgData name="蔡鎮彥" userId="f60ed1b7-3718-48ee-bb1d-0e94dbfda9c4" providerId="ADAL" clId="{ABB0BFF8-8416-4942-8608-872D366653BE}" dt="2023-11-13T13:19:45.349" v="824" actId="21"/>
          <ac:spMkLst>
            <pc:docMk/>
            <pc:sldMk cId="2418029756" sldId="268"/>
            <ac:spMk id="5" creationId="{879E4724-280B-7800-57D7-1F26E2CBABFB}"/>
          </ac:spMkLst>
        </pc:spChg>
        <pc:spChg chg="add mod">
          <ac:chgData name="蔡鎮彥" userId="f60ed1b7-3718-48ee-bb1d-0e94dbfda9c4" providerId="ADAL" clId="{ABB0BFF8-8416-4942-8608-872D366653BE}" dt="2023-11-13T13:28:26.288" v="1074" actId="1076"/>
          <ac:spMkLst>
            <pc:docMk/>
            <pc:sldMk cId="2418029756" sldId="268"/>
            <ac:spMk id="7" creationId="{0C28CE82-DF17-5D8C-DC5F-EA01A694F070}"/>
          </ac:spMkLst>
        </pc:spChg>
        <pc:spChg chg="add del">
          <ac:chgData name="蔡鎮彥" userId="f60ed1b7-3718-48ee-bb1d-0e94dbfda9c4" providerId="ADAL" clId="{ABB0BFF8-8416-4942-8608-872D366653BE}" dt="2023-11-13T13:19:59.916" v="826" actId="26606"/>
          <ac:spMkLst>
            <pc:docMk/>
            <pc:sldMk cId="2418029756" sldId="268"/>
            <ac:spMk id="1031" creationId="{99F1FFA9-D672-408C-9220-ADEEC6ABDD09}"/>
          </ac:spMkLst>
        </pc:spChg>
        <pc:spChg chg="add del">
          <ac:chgData name="蔡鎮彥" userId="f60ed1b7-3718-48ee-bb1d-0e94dbfda9c4" providerId="ADAL" clId="{ABB0BFF8-8416-4942-8608-872D366653BE}" dt="2023-11-13T13:20:03.069" v="828" actId="26606"/>
          <ac:spMkLst>
            <pc:docMk/>
            <pc:sldMk cId="2418029756" sldId="268"/>
            <ac:spMk id="1033" creationId="{A031F918-6C2A-4C3F-8785-651FF6135CE8}"/>
          </ac:spMkLst>
        </pc:spChg>
        <pc:spChg chg="add del">
          <ac:chgData name="蔡鎮彥" userId="f60ed1b7-3718-48ee-bb1d-0e94dbfda9c4" providerId="ADAL" clId="{ABB0BFF8-8416-4942-8608-872D366653BE}" dt="2023-11-13T13:20:03.069" v="828" actId="26606"/>
          <ac:spMkLst>
            <pc:docMk/>
            <pc:sldMk cId="2418029756" sldId="268"/>
            <ac:spMk id="1034" creationId="{AC40FFA8-CDA2-4745-9D0A-854FC4DBE2F4}"/>
          </ac:spMkLst>
        </pc:spChg>
        <pc:spChg chg="add del">
          <ac:chgData name="蔡鎮彥" userId="f60ed1b7-3718-48ee-bb1d-0e94dbfda9c4" providerId="ADAL" clId="{ABB0BFF8-8416-4942-8608-872D366653BE}" dt="2023-11-13T13:20:08.031" v="830" actId="26606"/>
          <ac:spMkLst>
            <pc:docMk/>
            <pc:sldMk cId="2418029756" sldId="268"/>
            <ac:spMk id="1035" creationId="{F6CA58B3-AFCC-4A40-9882-50D5080879B0}"/>
          </ac:spMkLst>
        </pc:spChg>
        <pc:spChg chg="add del">
          <ac:chgData name="蔡鎮彥" userId="f60ed1b7-3718-48ee-bb1d-0e94dbfda9c4" providerId="ADAL" clId="{ABB0BFF8-8416-4942-8608-872D366653BE}" dt="2023-11-13T13:20:08.031" v="830" actId="26606"/>
          <ac:spMkLst>
            <pc:docMk/>
            <pc:sldMk cId="2418029756" sldId="268"/>
            <ac:spMk id="1036" creationId="{231BF440-39FA-4087-84CC-2EEC0BBDAF29}"/>
          </ac:spMkLst>
        </pc:spChg>
        <pc:spChg chg="add del">
          <ac:chgData name="蔡鎮彥" userId="f60ed1b7-3718-48ee-bb1d-0e94dbfda9c4" providerId="ADAL" clId="{ABB0BFF8-8416-4942-8608-872D366653BE}" dt="2023-11-13T13:20:08.031" v="830" actId="26606"/>
          <ac:spMkLst>
            <pc:docMk/>
            <pc:sldMk cId="2418029756" sldId="268"/>
            <ac:spMk id="1037" creationId="{75C56826-D4E5-42ED-8529-079651CB3005}"/>
          </ac:spMkLst>
        </pc:spChg>
        <pc:spChg chg="add del">
          <ac:chgData name="蔡鎮彥" userId="f60ed1b7-3718-48ee-bb1d-0e94dbfda9c4" providerId="ADAL" clId="{ABB0BFF8-8416-4942-8608-872D366653BE}" dt="2023-11-13T13:20:08.031" v="830" actId="26606"/>
          <ac:spMkLst>
            <pc:docMk/>
            <pc:sldMk cId="2418029756" sldId="268"/>
            <ac:spMk id="1038" creationId="{F04E4CBA-303B-48BD-8451-C2701CB0EEBF}"/>
          </ac:spMkLst>
        </pc:spChg>
        <pc:spChg chg="add del">
          <ac:chgData name="蔡鎮彥" userId="f60ed1b7-3718-48ee-bb1d-0e94dbfda9c4" providerId="ADAL" clId="{ABB0BFF8-8416-4942-8608-872D366653BE}" dt="2023-11-13T13:20:08.031" v="830" actId="26606"/>
          <ac:spMkLst>
            <pc:docMk/>
            <pc:sldMk cId="2418029756" sldId="268"/>
            <ac:spMk id="1039" creationId="{82095FCE-EF05-4443-B97A-85DEE3A5CA17}"/>
          </ac:spMkLst>
        </pc:spChg>
        <pc:spChg chg="add del">
          <ac:chgData name="蔡鎮彥" userId="f60ed1b7-3718-48ee-bb1d-0e94dbfda9c4" providerId="ADAL" clId="{ABB0BFF8-8416-4942-8608-872D366653BE}" dt="2023-11-13T13:20:08.031" v="830" actId="26606"/>
          <ac:spMkLst>
            <pc:docMk/>
            <pc:sldMk cId="2418029756" sldId="268"/>
            <ac:spMk id="1041" creationId="{CA00AE6B-AA30-4CF8-BA6F-339B780AD76C}"/>
          </ac:spMkLst>
        </pc:spChg>
        <pc:spChg chg="add">
          <ac:chgData name="蔡鎮彥" userId="f60ed1b7-3718-48ee-bb1d-0e94dbfda9c4" providerId="ADAL" clId="{ABB0BFF8-8416-4942-8608-872D366653BE}" dt="2023-11-13T13:20:08.035" v="831" actId="26606"/>
          <ac:spMkLst>
            <pc:docMk/>
            <pc:sldMk cId="2418029756" sldId="268"/>
            <ac:spMk id="1043" creationId="{7A203437-703A-4E00-A8C0-91D328D6C7C7}"/>
          </ac:spMkLst>
        </pc:spChg>
        <pc:spChg chg="add">
          <ac:chgData name="蔡鎮彥" userId="f60ed1b7-3718-48ee-bb1d-0e94dbfda9c4" providerId="ADAL" clId="{ABB0BFF8-8416-4942-8608-872D366653BE}" dt="2023-11-13T13:20:08.035" v="831" actId="26606"/>
          <ac:spMkLst>
            <pc:docMk/>
            <pc:sldMk cId="2418029756" sldId="268"/>
            <ac:spMk id="1044" creationId="{CD84038B-4A56-439B-A184-79B2D4506692}"/>
          </ac:spMkLst>
        </pc:spChg>
        <pc:spChg chg="add">
          <ac:chgData name="蔡鎮彥" userId="f60ed1b7-3718-48ee-bb1d-0e94dbfda9c4" providerId="ADAL" clId="{ABB0BFF8-8416-4942-8608-872D366653BE}" dt="2023-11-13T13:20:08.035" v="831" actId="26606"/>
          <ac:spMkLst>
            <pc:docMk/>
            <pc:sldMk cId="2418029756" sldId="268"/>
            <ac:spMk id="1045" creationId="{4F96EE13-2C4D-4262-812E-DDE5FC35F0AD}"/>
          </ac:spMkLst>
        </pc:spChg>
        <pc:picChg chg="del">
          <ac:chgData name="蔡鎮彥" userId="f60ed1b7-3718-48ee-bb1d-0e94dbfda9c4" providerId="ADAL" clId="{ABB0BFF8-8416-4942-8608-872D366653BE}" dt="2023-11-13T13:01:04.388" v="122" actId="478"/>
          <ac:picMkLst>
            <pc:docMk/>
            <pc:sldMk cId="2418029756" sldId="268"/>
            <ac:picMk id="4" creationId="{CF52AFB5-DCD7-8300-6428-573F543D0AD4}"/>
          </ac:picMkLst>
        </pc:picChg>
        <pc:picChg chg="add mod ord">
          <ac:chgData name="蔡鎮彥" userId="f60ed1b7-3718-48ee-bb1d-0e94dbfda9c4" providerId="ADAL" clId="{ABB0BFF8-8416-4942-8608-872D366653BE}" dt="2023-11-13T13:20:08.035" v="831" actId="26606"/>
          <ac:picMkLst>
            <pc:docMk/>
            <pc:sldMk cId="2418029756" sldId="268"/>
            <ac:picMk id="6" creationId="{6F67405D-E4D7-7B07-8DE5-C3457D1DF7B5}"/>
          </ac:picMkLst>
        </pc:picChg>
        <pc:picChg chg="add mod ord">
          <ac:chgData name="蔡鎮彥" userId="f60ed1b7-3718-48ee-bb1d-0e94dbfda9c4" providerId="ADAL" clId="{ABB0BFF8-8416-4942-8608-872D366653BE}" dt="2023-11-13T13:20:18.104" v="833" actId="1076"/>
          <ac:picMkLst>
            <pc:docMk/>
            <pc:sldMk cId="2418029756" sldId="268"/>
            <ac:picMk id="1026" creationId="{815C2F16-1B4E-98BD-D380-F268BC34759C}"/>
          </ac:picMkLst>
        </pc:picChg>
      </pc:sldChg>
      <pc:sldChg chg="addSp delSp modSp mod setBg">
        <pc:chgData name="蔡鎮彥" userId="f60ed1b7-3718-48ee-bb1d-0e94dbfda9c4" providerId="ADAL" clId="{ABB0BFF8-8416-4942-8608-872D366653BE}" dt="2023-11-13T13:28:29.994" v="1076" actId="1076"/>
        <pc:sldMkLst>
          <pc:docMk/>
          <pc:sldMk cId="576657121" sldId="269"/>
        </pc:sldMkLst>
        <pc:spChg chg="mod">
          <ac:chgData name="蔡鎮彥" userId="f60ed1b7-3718-48ee-bb1d-0e94dbfda9c4" providerId="ADAL" clId="{ABB0BFF8-8416-4942-8608-872D366653BE}" dt="2023-11-13T13:24:45.763" v="882" actId="26606"/>
          <ac:spMkLst>
            <pc:docMk/>
            <pc:sldMk cId="576657121" sldId="269"/>
            <ac:spMk id="2" creationId="{DE90E1AA-A98E-57D9-27AA-F91F417C1ECE}"/>
          </ac:spMkLst>
        </pc:spChg>
        <pc:spChg chg="mod ord">
          <ac:chgData name="蔡鎮彥" userId="f60ed1b7-3718-48ee-bb1d-0e94dbfda9c4" providerId="ADAL" clId="{ABB0BFF8-8416-4942-8608-872D366653BE}" dt="2023-11-13T13:27:28.834" v="1044" actId="20577"/>
          <ac:spMkLst>
            <pc:docMk/>
            <pc:sldMk cId="576657121" sldId="269"/>
            <ac:spMk id="3" creationId="{612552DE-1655-80B3-6440-4BB99AE1AF84}"/>
          </ac:spMkLst>
        </pc:spChg>
        <pc:spChg chg="add del">
          <ac:chgData name="蔡鎮彥" userId="f60ed1b7-3718-48ee-bb1d-0e94dbfda9c4" providerId="ADAL" clId="{ABB0BFF8-8416-4942-8608-872D366653BE}" dt="2023-11-13T13:21:58.675" v="864"/>
          <ac:spMkLst>
            <pc:docMk/>
            <pc:sldMk cId="576657121" sldId="269"/>
            <ac:spMk id="5" creationId="{3F348C57-D16F-7C71-F0F1-B71D3DBA2D2F}"/>
          </ac:spMkLst>
        </pc:spChg>
        <pc:spChg chg="add del mod">
          <ac:chgData name="蔡鎮彥" userId="f60ed1b7-3718-48ee-bb1d-0e94dbfda9c4" providerId="ADAL" clId="{ABB0BFF8-8416-4942-8608-872D366653BE}" dt="2023-11-13T13:22:10.142" v="869" actId="478"/>
          <ac:spMkLst>
            <pc:docMk/>
            <pc:sldMk cId="576657121" sldId="269"/>
            <ac:spMk id="6" creationId="{F8B9FF15-F5E6-106F-80A4-8F80BCE57B5D}"/>
          </ac:spMkLst>
        </pc:spChg>
        <pc:spChg chg="add mod">
          <ac:chgData name="蔡鎮彥" userId="f60ed1b7-3718-48ee-bb1d-0e94dbfda9c4" providerId="ADAL" clId="{ABB0BFF8-8416-4942-8608-872D366653BE}" dt="2023-11-13T13:28:29.994" v="1076" actId="1076"/>
          <ac:spMkLst>
            <pc:docMk/>
            <pc:sldMk cId="576657121" sldId="269"/>
            <ac:spMk id="7" creationId="{98ADB879-D605-A2AE-188C-D4B975118F3B}"/>
          </ac:spMkLst>
        </pc:spChg>
        <pc:spChg chg="add del">
          <ac:chgData name="蔡鎮彥" userId="f60ed1b7-3718-48ee-bb1d-0e94dbfda9c4" providerId="ADAL" clId="{ABB0BFF8-8416-4942-8608-872D366653BE}" dt="2023-11-13T13:24:45.763" v="882" actId="26606"/>
          <ac:spMkLst>
            <pc:docMk/>
            <pc:sldMk cId="576657121" sldId="269"/>
            <ac:spMk id="9" creationId="{04812C46-200A-4DEB-A05E-3ED6C68C2387}"/>
          </ac:spMkLst>
        </pc:spChg>
        <pc:spChg chg="add del">
          <ac:chgData name="蔡鎮彥" userId="f60ed1b7-3718-48ee-bb1d-0e94dbfda9c4" providerId="ADAL" clId="{ABB0BFF8-8416-4942-8608-872D366653BE}" dt="2023-11-13T13:24:45.763" v="882" actId="26606"/>
          <ac:spMkLst>
            <pc:docMk/>
            <pc:sldMk cId="576657121" sldId="269"/>
            <ac:spMk id="11" creationId="{D1EA859B-E555-4109-94F3-6700E046E008}"/>
          </ac:spMkLst>
        </pc:spChg>
        <pc:spChg chg="add del">
          <ac:chgData name="蔡鎮彥" userId="f60ed1b7-3718-48ee-bb1d-0e94dbfda9c4" providerId="ADAL" clId="{ABB0BFF8-8416-4942-8608-872D366653BE}" dt="2023-11-13T13:24:44.436" v="879" actId="26606"/>
          <ac:spMkLst>
            <pc:docMk/>
            <pc:sldMk cId="576657121" sldId="269"/>
            <ac:spMk id="2061" creationId="{F13C74B1-5B17-4795-BED0-7140497B445A}"/>
          </ac:spMkLst>
        </pc:spChg>
        <pc:spChg chg="add del">
          <ac:chgData name="蔡鎮彥" userId="f60ed1b7-3718-48ee-bb1d-0e94dbfda9c4" providerId="ADAL" clId="{ABB0BFF8-8416-4942-8608-872D366653BE}" dt="2023-11-13T13:24:44.436" v="879" actId="26606"/>
          <ac:spMkLst>
            <pc:docMk/>
            <pc:sldMk cId="576657121" sldId="269"/>
            <ac:spMk id="2063" creationId="{D4974D33-8DC5-464E-8C6D-BE58F0669C17}"/>
          </ac:spMkLst>
        </pc:spChg>
        <pc:spChg chg="add del">
          <ac:chgData name="蔡鎮彥" userId="f60ed1b7-3718-48ee-bb1d-0e94dbfda9c4" providerId="ADAL" clId="{ABB0BFF8-8416-4942-8608-872D366653BE}" dt="2023-11-13T13:24:45.758" v="881" actId="26606"/>
          <ac:spMkLst>
            <pc:docMk/>
            <pc:sldMk cId="576657121" sldId="269"/>
            <ac:spMk id="2065" creationId="{55D4142C-5077-457F-A6AD-3FECFDB39685}"/>
          </ac:spMkLst>
        </pc:spChg>
        <pc:spChg chg="add del">
          <ac:chgData name="蔡鎮彥" userId="f60ed1b7-3718-48ee-bb1d-0e94dbfda9c4" providerId="ADAL" clId="{ABB0BFF8-8416-4942-8608-872D366653BE}" dt="2023-11-13T13:24:45.758" v="881" actId="26606"/>
          <ac:spMkLst>
            <pc:docMk/>
            <pc:sldMk cId="576657121" sldId="269"/>
            <ac:spMk id="2066" creationId="{8FC9BE17-9A7B-462D-AE50-3D8777387304}"/>
          </ac:spMkLst>
        </pc:spChg>
        <pc:spChg chg="add del">
          <ac:chgData name="蔡鎮彥" userId="f60ed1b7-3718-48ee-bb1d-0e94dbfda9c4" providerId="ADAL" clId="{ABB0BFF8-8416-4942-8608-872D366653BE}" dt="2023-11-13T13:24:45.758" v="881" actId="26606"/>
          <ac:spMkLst>
            <pc:docMk/>
            <pc:sldMk cId="576657121" sldId="269"/>
            <ac:spMk id="2067" creationId="{7A5F0580-5EE9-419F-96EE-B6529EF6E7D0}"/>
          </ac:spMkLst>
        </pc:spChg>
        <pc:spChg chg="add del">
          <ac:chgData name="蔡鎮彥" userId="f60ed1b7-3718-48ee-bb1d-0e94dbfda9c4" providerId="ADAL" clId="{ABB0BFF8-8416-4942-8608-872D366653BE}" dt="2023-11-13T13:24:45.758" v="881" actId="26606"/>
          <ac:spMkLst>
            <pc:docMk/>
            <pc:sldMk cId="576657121" sldId="269"/>
            <ac:spMk id="2068" creationId="{3EBE8569-6AEC-4B8C-8D53-2DE337CDBA65}"/>
          </ac:spMkLst>
        </pc:spChg>
        <pc:spChg chg="add">
          <ac:chgData name="蔡鎮彥" userId="f60ed1b7-3718-48ee-bb1d-0e94dbfda9c4" providerId="ADAL" clId="{ABB0BFF8-8416-4942-8608-872D366653BE}" dt="2023-11-13T13:24:45.763" v="882" actId="26606"/>
          <ac:spMkLst>
            <pc:docMk/>
            <pc:sldMk cId="576657121" sldId="269"/>
            <ac:spMk id="2070" creationId="{F13C74B1-5B17-4795-BED0-7140497B445A}"/>
          </ac:spMkLst>
        </pc:spChg>
        <pc:spChg chg="add">
          <ac:chgData name="蔡鎮彥" userId="f60ed1b7-3718-48ee-bb1d-0e94dbfda9c4" providerId="ADAL" clId="{ABB0BFF8-8416-4942-8608-872D366653BE}" dt="2023-11-13T13:24:45.763" v="882" actId="26606"/>
          <ac:spMkLst>
            <pc:docMk/>
            <pc:sldMk cId="576657121" sldId="269"/>
            <ac:spMk id="2071" creationId="{D4974D33-8DC5-464E-8C6D-BE58F0669C17}"/>
          </ac:spMkLst>
        </pc:spChg>
        <pc:picChg chg="del">
          <ac:chgData name="蔡鎮彥" userId="f60ed1b7-3718-48ee-bb1d-0e94dbfda9c4" providerId="ADAL" clId="{ABB0BFF8-8416-4942-8608-872D366653BE}" dt="2023-11-13T13:21:55.233" v="862" actId="478"/>
          <ac:picMkLst>
            <pc:docMk/>
            <pc:sldMk cId="576657121" sldId="269"/>
            <ac:picMk id="4" creationId="{8E538755-4B7B-EE0E-8C5A-932EE6058190}"/>
          </ac:picMkLst>
        </pc:picChg>
        <pc:picChg chg="add del mod">
          <ac:chgData name="蔡鎮彥" userId="f60ed1b7-3718-48ee-bb1d-0e94dbfda9c4" providerId="ADAL" clId="{ABB0BFF8-8416-4942-8608-872D366653BE}" dt="2023-11-13T13:24:00.782" v="875"/>
          <ac:picMkLst>
            <pc:docMk/>
            <pc:sldMk cId="576657121" sldId="269"/>
            <ac:picMk id="2054" creationId="{B7BF3597-BB30-B256-E326-284B9CD24490}"/>
          </ac:picMkLst>
        </pc:picChg>
        <pc:picChg chg="add mod ord">
          <ac:chgData name="蔡鎮彥" userId="f60ed1b7-3718-48ee-bb1d-0e94dbfda9c4" providerId="ADAL" clId="{ABB0BFF8-8416-4942-8608-872D366653BE}" dt="2023-11-13T13:24:45.763" v="882" actId="26606"/>
          <ac:picMkLst>
            <pc:docMk/>
            <pc:sldMk cId="576657121" sldId="269"/>
            <ac:picMk id="2056" creationId="{C9AF4F87-7A1D-1429-DB23-9E5DC345B262}"/>
          </ac:picMkLst>
        </pc:picChg>
      </pc:sldChg>
      <pc:sldChg chg="modSp mod">
        <pc:chgData name="蔡鎮彥" userId="f60ed1b7-3718-48ee-bb1d-0e94dbfda9c4" providerId="ADAL" clId="{ABB0BFF8-8416-4942-8608-872D366653BE}" dt="2023-11-13T14:16:11.984" v="1172" actId="2711"/>
        <pc:sldMkLst>
          <pc:docMk/>
          <pc:sldMk cId="3934274579" sldId="270"/>
        </pc:sldMkLst>
        <pc:spChg chg="mod">
          <ac:chgData name="蔡鎮彥" userId="f60ed1b7-3718-48ee-bb1d-0e94dbfda9c4" providerId="ADAL" clId="{ABB0BFF8-8416-4942-8608-872D366653BE}" dt="2023-11-13T14:16:11.984" v="1172" actId="2711"/>
          <ac:spMkLst>
            <pc:docMk/>
            <pc:sldMk cId="3934274579" sldId="270"/>
            <ac:spMk id="25" creationId="{10E91C16-E0F0-B1A4-C267-4A040599D01D}"/>
          </ac:spMkLst>
        </pc:spChg>
      </pc:sldChg>
      <pc:sldChg chg="modSp mod">
        <pc:chgData name="蔡鎮彥" userId="f60ed1b7-3718-48ee-bb1d-0e94dbfda9c4" providerId="ADAL" clId="{ABB0BFF8-8416-4942-8608-872D366653BE}" dt="2023-11-13T14:57:29.873" v="1195" actId="1076"/>
        <pc:sldMkLst>
          <pc:docMk/>
          <pc:sldMk cId="973866315" sldId="274"/>
        </pc:sldMkLst>
        <pc:picChg chg="mod">
          <ac:chgData name="蔡鎮彥" userId="f60ed1b7-3718-48ee-bb1d-0e94dbfda9c4" providerId="ADAL" clId="{ABB0BFF8-8416-4942-8608-872D366653BE}" dt="2023-11-13T14:57:29.873" v="1195" actId="1076"/>
          <ac:picMkLst>
            <pc:docMk/>
            <pc:sldMk cId="973866315" sldId="274"/>
            <ac:picMk id="2" creationId="{84396F8F-9F33-2E0E-D6B3-9634AF9B4237}"/>
          </ac:picMkLst>
        </pc:picChg>
        <pc:picChg chg="mod">
          <ac:chgData name="蔡鎮彥" userId="f60ed1b7-3718-48ee-bb1d-0e94dbfda9c4" providerId="ADAL" clId="{ABB0BFF8-8416-4942-8608-872D366653BE}" dt="2023-11-13T14:35:27.276" v="1175" actId="1076"/>
          <ac:picMkLst>
            <pc:docMk/>
            <pc:sldMk cId="973866315" sldId="274"/>
            <ac:picMk id="5" creationId="{0C52EAE1-4066-A2D6-C479-C158AB11CB08}"/>
          </ac:picMkLst>
        </pc:picChg>
      </pc:sldChg>
      <pc:sldChg chg="modSp">
        <pc:chgData name="蔡鎮彥" userId="f60ed1b7-3718-48ee-bb1d-0e94dbfda9c4" providerId="ADAL" clId="{ABB0BFF8-8416-4942-8608-872D366653BE}" dt="2023-11-13T13:46:28.187" v="1106" actId="20578"/>
        <pc:sldMkLst>
          <pc:docMk/>
          <pc:sldMk cId="3076814679" sldId="279"/>
        </pc:sldMkLst>
        <pc:spChg chg="mod">
          <ac:chgData name="蔡鎮彥" userId="f60ed1b7-3718-48ee-bb1d-0e94dbfda9c4" providerId="ADAL" clId="{ABB0BFF8-8416-4942-8608-872D366653BE}" dt="2023-11-13T13:46:28.187" v="1106" actId="20578"/>
          <ac:spMkLst>
            <pc:docMk/>
            <pc:sldMk cId="3076814679" sldId="279"/>
            <ac:spMk id="50" creationId="{2E216EFE-24AB-34EE-6134-68DC39FC4E42}"/>
          </ac:spMkLst>
        </pc:spChg>
      </pc:sldChg>
      <pc:sldChg chg="modSp mod">
        <pc:chgData name="蔡鎮彥" userId="f60ed1b7-3718-48ee-bb1d-0e94dbfda9c4" providerId="ADAL" clId="{ABB0BFF8-8416-4942-8608-872D366653BE}" dt="2023-11-13T13:46:11.065" v="1105" actId="20577"/>
        <pc:sldMkLst>
          <pc:docMk/>
          <pc:sldMk cId="842156533" sldId="280"/>
        </pc:sldMkLst>
        <pc:spChg chg="mod">
          <ac:chgData name="蔡鎮彥" userId="f60ed1b7-3718-48ee-bb1d-0e94dbfda9c4" providerId="ADAL" clId="{ABB0BFF8-8416-4942-8608-872D366653BE}" dt="2023-11-13T13:46:11.065" v="1105" actId="20577"/>
          <ac:spMkLst>
            <pc:docMk/>
            <pc:sldMk cId="842156533" sldId="280"/>
            <ac:spMk id="77" creationId="{F0089B78-BCE3-3AF2-D499-B971D79DD0CE}"/>
          </ac:spMkLst>
        </pc:spChg>
      </pc:sldChg>
      <pc:sldChg chg="addSp modSp mod">
        <pc:chgData name="蔡鎮彥" userId="f60ed1b7-3718-48ee-bb1d-0e94dbfda9c4" providerId="ADAL" clId="{ABB0BFF8-8416-4942-8608-872D366653BE}" dt="2023-11-13T14:36:35.898" v="1181" actId="1076"/>
        <pc:sldMkLst>
          <pc:docMk/>
          <pc:sldMk cId="226665995" sldId="281"/>
        </pc:sldMkLst>
        <pc:picChg chg="add mod">
          <ac:chgData name="蔡鎮彥" userId="f60ed1b7-3718-48ee-bb1d-0e94dbfda9c4" providerId="ADAL" clId="{ABB0BFF8-8416-4942-8608-872D366653BE}" dt="2023-11-13T14:36:35.898" v="1181" actId="1076"/>
          <ac:picMkLst>
            <pc:docMk/>
            <pc:sldMk cId="226665995" sldId="281"/>
            <ac:picMk id="6" creationId="{A70F988E-4569-0F5B-BC9C-1BE557722B85}"/>
          </ac:picMkLst>
        </pc:picChg>
      </pc:sldChg>
      <pc:sldChg chg="modSp mod">
        <pc:chgData name="蔡鎮彥" userId="f60ed1b7-3718-48ee-bb1d-0e94dbfda9c4" providerId="ADAL" clId="{ABB0BFF8-8416-4942-8608-872D366653BE}" dt="2023-11-13T11:20:12.771" v="42" actId="20577"/>
        <pc:sldMkLst>
          <pc:docMk/>
          <pc:sldMk cId="1254328679" sldId="282"/>
        </pc:sldMkLst>
        <pc:graphicFrameChg chg="modGraphic">
          <ac:chgData name="蔡鎮彥" userId="f60ed1b7-3718-48ee-bb1d-0e94dbfda9c4" providerId="ADAL" clId="{ABB0BFF8-8416-4942-8608-872D366653BE}" dt="2023-11-13T11:20:12.771" v="42" actId="20577"/>
          <ac:graphicFrameMkLst>
            <pc:docMk/>
            <pc:sldMk cId="1254328679" sldId="282"/>
            <ac:graphicFrameMk id="6" creationId="{72D7EFF5-2473-FA0C-377B-945D2BFE283E}"/>
          </ac:graphicFrameMkLst>
        </pc:graphicFrameChg>
      </pc:sldChg>
      <pc:sldChg chg="addSp delSp modSp add mod ord setBg setClrOvrMap">
        <pc:chgData name="蔡鎮彥" userId="f60ed1b7-3718-48ee-bb1d-0e94dbfda9c4" providerId="ADAL" clId="{ABB0BFF8-8416-4942-8608-872D366653BE}" dt="2023-11-13T13:28:16.806" v="1070" actId="1076"/>
        <pc:sldMkLst>
          <pc:docMk/>
          <pc:sldMk cId="3029796335" sldId="283"/>
        </pc:sldMkLst>
        <pc:spChg chg="mod">
          <ac:chgData name="蔡鎮彥" userId="f60ed1b7-3718-48ee-bb1d-0e94dbfda9c4" providerId="ADAL" clId="{ABB0BFF8-8416-4942-8608-872D366653BE}" dt="2023-11-13T13:09:03.936" v="202" actId="26606"/>
          <ac:spMkLst>
            <pc:docMk/>
            <pc:sldMk cId="3029796335" sldId="283"/>
            <ac:spMk id="2" creationId="{C318BA78-1436-D1C8-E71C-5DA6E08DF06E}"/>
          </ac:spMkLst>
        </pc:spChg>
        <pc:spChg chg="mod">
          <ac:chgData name="蔡鎮彥" userId="f60ed1b7-3718-48ee-bb1d-0e94dbfda9c4" providerId="ADAL" clId="{ABB0BFF8-8416-4942-8608-872D366653BE}" dt="2023-11-13T13:09:03.936" v="202" actId="26606"/>
          <ac:spMkLst>
            <pc:docMk/>
            <pc:sldMk cId="3029796335" sldId="283"/>
            <ac:spMk id="3" creationId="{B26C948E-3B7A-E843-D2D4-4CA20B5A311D}"/>
          </ac:spMkLst>
        </pc:spChg>
        <pc:spChg chg="add mod">
          <ac:chgData name="蔡鎮彥" userId="f60ed1b7-3718-48ee-bb1d-0e94dbfda9c4" providerId="ADAL" clId="{ABB0BFF8-8416-4942-8608-872D366653BE}" dt="2023-11-13T13:28:16.806" v="1070" actId="1076"/>
          <ac:spMkLst>
            <pc:docMk/>
            <pc:sldMk cId="3029796335" sldId="283"/>
            <ac:spMk id="6" creationId="{10ABEEBF-E147-35A1-5E9E-580B9FF3BFE2}"/>
          </ac:spMkLst>
        </pc:spChg>
        <pc:spChg chg="add">
          <ac:chgData name="蔡鎮彥" userId="f60ed1b7-3718-48ee-bb1d-0e94dbfda9c4" providerId="ADAL" clId="{ABB0BFF8-8416-4942-8608-872D366653BE}" dt="2023-11-13T13:09:03.936" v="202" actId="26606"/>
          <ac:spMkLst>
            <pc:docMk/>
            <pc:sldMk cId="3029796335" sldId="283"/>
            <ac:spMk id="10" creationId="{71B2258F-86CA-4D4D-8270-BC05FCDEBFB3}"/>
          </ac:spMkLst>
        </pc:spChg>
        <pc:picChg chg="del">
          <ac:chgData name="蔡鎮彥" userId="f60ed1b7-3718-48ee-bb1d-0e94dbfda9c4" providerId="ADAL" clId="{ABB0BFF8-8416-4942-8608-872D366653BE}" dt="2023-11-13T12:56:05.758" v="50" actId="478"/>
          <ac:picMkLst>
            <pc:docMk/>
            <pc:sldMk cId="3029796335" sldId="283"/>
            <ac:picMk id="4" creationId="{CF52AFB5-DCD7-8300-6428-573F543D0AD4}"/>
          </ac:picMkLst>
        </pc:picChg>
        <pc:picChg chg="add mod ord">
          <ac:chgData name="蔡鎮彥" userId="f60ed1b7-3718-48ee-bb1d-0e94dbfda9c4" providerId="ADAL" clId="{ABB0BFF8-8416-4942-8608-872D366653BE}" dt="2023-11-13T13:09:03.936" v="202" actId="26606"/>
          <ac:picMkLst>
            <pc:docMk/>
            <pc:sldMk cId="3029796335" sldId="283"/>
            <ac:picMk id="5" creationId="{7A14D617-2C5C-F9D8-22BE-7730F2EFCFE8}"/>
          </ac:picMkLst>
        </pc:picChg>
      </pc:sldChg>
      <pc:sldChg chg="new del">
        <pc:chgData name="蔡鎮彥" userId="f60ed1b7-3718-48ee-bb1d-0e94dbfda9c4" providerId="ADAL" clId="{ABB0BFF8-8416-4942-8608-872D366653BE}" dt="2023-11-13T12:55:45.404" v="48" actId="47"/>
        <pc:sldMkLst>
          <pc:docMk/>
          <pc:sldMk cId="3370656119" sldId="283"/>
        </pc:sldMkLst>
      </pc:sldChg>
      <pc:sldChg chg="modSp new del mod">
        <pc:chgData name="蔡鎮彥" userId="f60ed1b7-3718-48ee-bb1d-0e94dbfda9c4" providerId="ADAL" clId="{ABB0BFF8-8416-4942-8608-872D366653BE}" dt="2023-11-13T12:58:14.859" v="103" actId="47"/>
        <pc:sldMkLst>
          <pc:docMk/>
          <pc:sldMk cId="3233721679" sldId="284"/>
        </pc:sldMkLst>
        <pc:spChg chg="mod">
          <ac:chgData name="蔡鎮彥" userId="f60ed1b7-3718-48ee-bb1d-0e94dbfda9c4" providerId="ADAL" clId="{ABB0BFF8-8416-4942-8608-872D366653BE}" dt="2023-11-13T12:58:13.523" v="102" actId="20577"/>
          <ac:spMkLst>
            <pc:docMk/>
            <pc:sldMk cId="3233721679" sldId="284"/>
            <ac:spMk id="3" creationId="{612C5C5E-F904-24A0-8BD7-C05626C0E49D}"/>
          </ac:spMkLst>
        </pc:spChg>
      </pc:sldChg>
      <pc:sldChg chg="delSp modSp new del mod">
        <pc:chgData name="蔡鎮彥" userId="f60ed1b7-3718-48ee-bb1d-0e94dbfda9c4" providerId="ADAL" clId="{ABB0BFF8-8416-4942-8608-872D366653BE}" dt="2023-11-13T13:19:28.459" v="821" actId="47"/>
        <pc:sldMkLst>
          <pc:docMk/>
          <pc:sldMk cId="4242983568" sldId="284"/>
        </pc:sldMkLst>
        <pc:spChg chg="del">
          <ac:chgData name="蔡鎮彥" userId="f60ed1b7-3718-48ee-bb1d-0e94dbfda9c4" providerId="ADAL" clId="{ABB0BFF8-8416-4942-8608-872D366653BE}" dt="2023-11-13T12:58:50.877" v="114" actId="478"/>
          <ac:spMkLst>
            <pc:docMk/>
            <pc:sldMk cId="4242983568" sldId="284"/>
            <ac:spMk id="2" creationId="{5DEAF94D-FD62-BC4A-1B07-17ED10048B8F}"/>
          </ac:spMkLst>
        </pc:spChg>
        <pc:spChg chg="mod">
          <ac:chgData name="蔡鎮彥" userId="f60ed1b7-3718-48ee-bb1d-0e94dbfda9c4" providerId="ADAL" clId="{ABB0BFF8-8416-4942-8608-872D366653BE}" dt="2023-11-13T12:58:46.014" v="113" actId="5793"/>
          <ac:spMkLst>
            <pc:docMk/>
            <pc:sldMk cId="4242983568" sldId="284"/>
            <ac:spMk id="3" creationId="{C5F756F1-4714-B0AC-4F4E-4B04010597DC}"/>
          </ac:spMkLst>
        </pc:spChg>
      </pc:sldChg>
      <pc:sldChg chg="addSp delSp modSp new del mod">
        <pc:chgData name="蔡鎮彥" userId="f60ed1b7-3718-48ee-bb1d-0e94dbfda9c4" providerId="ADAL" clId="{ABB0BFF8-8416-4942-8608-872D366653BE}" dt="2023-11-13T13:21:00.658" v="861" actId="47"/>
        <pc:sldMkLst>
          <pc:docMk/>
          <pc:sldMk cId="3979814184" sldId="285"/>
        </pc:sldMkLst>
        <pc:spChg chg="del">
          <ac:chgData name="蔡鎮彥" userId="f60ed1b7-3718-48ee-bb1d-0e94dbfda9c4" providerId="ADAL" clId="{ABB0BFF8-8416-4942-8608-872D366653BE}" dt="2023-11-13T13:03:05.658" v="124"/>
          <ac:spMkLst>
            <pc:docMk/>
            <pc:sldMk cId="3979814184" sldId="285"/>
            <ac:spMk id="3" creationId="{F3E0C189-E42C-FBFC-3613-BDA33696BE58}"/>
          </ac:spMkLst>
        </pc:spChg>
        <pc:spChg chg="add mod">
          <ac:chgData name="蔡鎮彥" userId="f60ed1b7-3718-48ee-bb1d-0e94dbfda9c4" providerId="ADAL" clId="{ABB0BFF8-8416-4942-8608-872D366653BE}" dt="2023-11-13T13:19:33.892" v="822" actId="21"/>
          <ac:spMkLst>
            <pc:docMk/>
            <pc:sldMk cId="3979814184" sldId="285"/>
            <ac:spMk id="6" creationId="{2FD5F23F-675B-E739-EB20-2AAFDC3D5499}"/>
          </ac:spMkLst>
        </pc:spChg>
        <pc:picChg chg="add del mod">
          <ac:chgData name="蔡鎮彥" userId="f60ed1b7-3718-48ee-bb1d-0e94dbfda9c4" providerId="ADAL" clId="{ABB0BFF8-8416-4942-8608-872D366653BE}" dt="2023-11-13T13:19:33.892" v="822" actId="21"/>
          <ac:picMkLst>
            <pc:docMk/>
            <pc:sldMk cId="3979814184" sldId="285"/>
            <ac:picMk id="4" creationId="{F36D9520-013E-6185-643A-54465D3D4A79}"/>
          </ac:picMkLst>
        </pc:picChg>
      </pc:sldChg>
      <pc:sldChg chg="addSp delSp modSp new mod setBg">
        <pc:chgData name="蔡鎮彥" userId="f60ed1b7-3718-48ee-bb1d-0e94dbfda9c4" providerId="ADAL" clId="{ABB0BFF8-8416-4942-8608-872D366653BE}" dt="2023-11-13T13:28:22.463" v="1072" actId="1076"/>
        <pc:sldMkLst>
          <pc:docMk/>
          <pc:sldMk cId="3756397854" sldId="286"/>
        </pc:sldMkLst>
        <pc:spChg chg="del">
          <ac:chgData name="蔡鎮彥" userId="f60ed1b7-3718-48ee-bb1d-0e94dbfda9c4" providerId="ADAL" clId="{ABB0BFF8-8416-4942-8608-872D366653BE}" dt="2023-11-13T13:05:22.225" v="166" actId="478"/>
          <ac:spMkLst>
            <pc:docMk/>
            <pc:sldMk cId="3756397854" sldId="286"/>
            <ac:spMk id="2" creationId="{16B3BFAC-714F-8DA0-39C4-6E7E70512509}"/>
          </ac:spMkLst>
        </pc:spChg>
        <pc:spChg chg="mod ord">
          <ac:chgData name="蔡鎮彥" userId="f60ed1b7-3718-48ee-bb1d-0e94dbfda9c4" providerId="ADAL" clId="{ABB0BFF8-8416-4942-8608-872D366653BE}" dt="2023-11-13T13:19:08.129" v="812" actId="27636"/>
          <ac:spMkLst>
            <pc:docMk/>
            <pc:sldMk cId="3756397854" sldId="286"/>
            <ac:spMk id="3" creationId="{A129BEC9-4820-3014-22E1-CE3709C3279A}"/>
          </ac:spMkLst>
        </pc:spChg>
        <pc:spChg chg="add mod">
          <ac:chgData name="蔡鎮彥" userId="f60ed1b7-3718-48ee-bb1d-0e94dbfda9c4" providerId="ADAL" clId="{ABB0BFF8-8416-4942-8608-872D366653BE}" dt="2023-11-13T13:18:42.688" v="808" actId="26606"/>
          <ac:spMkLst>
            <pc:docMk/>
            <pc:sldMk cId="3756397854" sldId="286"/>
            <ac:spMk id="4" creationId="{8C62B6E1-61E7-8655-A9AB-7E2A89135849}"/>
          </ac:spMkLst>
        </pc:spChg>
        <pc:spChg chg="add mod">
          <ac:chgData name="蔡鎮彥" userId="f60ed1b7-3718-48ee-bb1d-0e94dbfda9c4" providerId="ADAL" clId="{ABB0BFF8-8416-4942-8608-872D366653BE}" dt="2023-11-13T13:28:22.463" v="1072" actId="1076"/>
          <ac:spMkLst>
            <pc:docMk/>
            <pc:sldMk cId="3756397854" sldId="286"/>
            <ac:spMk id="5" creationId="{4BBE53AC-A207-DA74-659C-A86CB39613A5}"/>
          </ac:spMkLst>
        </pc:spChg>
        <pc:spChg chg="add">
          <ac:chgData name="蔡鎮彥" userId="f60ed1b7-3718-48ee-bb1d-0e94dbfda9c4" providerId="ADAL" clId="{ABB0BFF8-8416-4942-8608-872D366653BE}" dt="2023-11-13T13:18:42.688" v="808" actId="26606"/>
          <ac:spMkLst>
            <pc:docMk/>
            <pc:sldMk cId="3756397854" sldId="286"/>
            <ac:spMk id="10" creationId="{3ECBE1F1-D69B-4AFA-ABD5-8E41720EF6DE}"/>
          </ac:spMkLst>
        </pc:spChg>
        <pc:spChg chg="add">
          <ac:chgData name="蔡鎮彥" userId="f60ed1b7-3718-48ee-bb1d-0e94dbfda9c4" providerId="ADAL" clId="{ABB0BFF8-8416-4942-8608-872D366653BE}" dt="2023-11-13T13:18:42.688" v="808" actId="26606"/>
          <ac:spMkLst>
            <pc:docMk/>
            <pc:sldMk cId="3756397854" sldId="286"/>
            <ac:spMk id="12" creationId="{603A6265-E10C-4B85-9C20-E75FCAF9CC63}"/>
          </ac:spMkLst>
        </pc:spChg>
        <pc:picChg chg="add">
          <ac:chgData name="蔡鎮彥" userId="f60ed1b7-3718-48ee-bb1d-0e94dbfda9c4" providerId="ADAL" clId="{ABB0BFF8-8416-4942-8608-872D366653BE}" dt="2023-11-13T13:18:42.688" v="808" actId="26606"/>
          <ac:picMkLst>
            <pc:docMk/>
            <pc:sldMk cId="3756397854" sldId="286"/>
            <ac:picMk id="6" creationId="{3659FB62-9597-AA2E-CE9E-89D18886F6D8}"/>
          </ac:picMkLst>
        </pc:picChg>
      </pc:sldChg>
      <pc:sldChg chg="new del">
        <pc:chgData name="蔡鎮彥" userId="f60ed1b7-3718-48ee-bb1d-0e94dbfda9c4" providerId="ADAL" clId="{ABB0BFF8-8416-4942-8608-872D366653BE}" dt="2023-11-13T13:34:28.244" v="1095" actId="47"/>
        <pc:sldMkLst>
          <pc:docMk/>
          <pc:sldMk cId="2940955363" sldId="287"/>
        </pc:sldMkLst>
      </pc:sldChg>
      <pc:sldChg chg="add">
        <pc:chgData name="蔡鎮彥" userId="f60ed1b7-3718-48ee-bb1d-0e94dbfda9c4" providerId="ADAL" clId="{ABB0BFF8-8416-4942-8608-872D366653BE}" dt="2023-11-13T13:34:26.919" v="1094"/>
        <pc:sldMkLst>
          <pc:docMk/>
          <pc:sldMk cId="3860562336" sldId="288"/>
        </pc:sldMkLst>
      </pc:sldChg>
      <pc:sldChg chg="addSp delSp modSp mod">
        <pc:chgData name="蔡鎮彥" userId="f60ed1b7-3718-48ee-bb1d-0e94dbfda9c4" providerId="ADAL" clId="{ABB0BFF8-8416-4942-8608-872D366653BE}" dt="2023-11-13T14:56:24.446" v="1186" actId="1076"/>
        <pc:sldMkLst>
          <pc:docMk/>
          <pc:sldMk cId="540242333" sldId="290"/>
        </pc:sldMkLst>
        <pc:picChg chg="del">
          <ac:chgData name="蔡鎮彥" userId="f60ed1b7-3718-48ee-bb1d-0e94dbfda9c4" providerId="ADAL" clId="{ABB0BFF8-8416-4942-8608-872D366653BE}" dt="2023-11-13T14:56:18.703" v="1182" actId="478"/>
          <ac:picMkLst>
            <pc:docMk/>
            <pc:sldMk cId="540242333" sldId="290"/>
            <ac:picMk id="4" creationId="{52D5A8A9-6B4E-1166-AB56-550C51DD7782}"/>
          </ac:picMkLst>
        </pc:picChg>
        <pc:picChg chg="add mod">
          <ac:chgData name="蔡鎮彥" userId="f60ed1b7-3718-48ee-bb1d-0e94dbfda9c4" providerId="ADAL" clId="{ABB0BFF8-8416-4942-8608-872D366653BE}" dt="2023-11-13T14:56:24.446" v="1186" actId="1076"/>
          <ac:picMkLst>
            <pc:docMk/>
            <pc:sldMk cId="540242333" sldId="290"/>
            <ac:picMk id="7" creationId="{CA58486A-24F1-29F6-827D-F6833FF7B47E}"/>
          </ac:picMkLst>
        </pc:picChg>
      </pc:sldChg>
    </pc:docChg>
  </pc:docChgLst>
  <pc:docChgLst>
    <pc:chgData name="來賓使用者" userId="S::urn:spo:anon#fd13493a3d547b74539d4263419d009d044e3f2fc1e1cf76056410c612d02c68::" providerId="AD" clId="Web-{58E1E54D-D68C-AAF7-21F1-616A18423298}"/>
    <pc:docChg chg="addSld delSld modSld sldOrd addMainMaster delMainMaster">
      <pc:chgData name="來賓使用者" userId="S::urn:spo:anon#fd13493a3d547b74539d4263419d009d044e3f2fc1e1cf76056410c612d02c68::" providerId="AD" clId="Web-{58E1E54D-D68C-AAF7-21F1-616A18423298}" dt="2023-11-02T14:34:03.657" v="371" actId="1076"/>
      <pc:docMkLst>
        <pc:docMk/>
      </pc:docMkLst>
      <pc:sldChg chg="ord">
        <pc:chgData name="來賓使用者" userId="S::urn:spo:anon#fd13493a3d547b74539d4263419d009d044e3f2fc1e1cf76056410c612d02c68::" providerId="AD" clId="Web-{58E1E54D-D68C-AAF7-21F1-616A18423298}" dt="2023-11-02T14:03:53.568" v="113"/>
        <pc:sldMkLst>
          <pc:docMk/>
          <pc:sldMk cId="3643732843" sldId="265"/>
        </pc:sldMkLst>
      </pc:sldChg>
      <pc:sldChg chg="modSp">
        <pc:chgData name="來賓使用者" userId="S::urn:spo:anon#fd13493a3d547b74539d4263419d009d044e3f2fc1e1cf76056410c612d02c68::" providerId="AD" clId="Web-{58E1E54D-D68C-AAF7-21F1-616A18423298}" dt="2023-11-02T13:49:27.096" v="32" actId="1076"/>
        <pc:sldMkLst>
          <pc:docMk/>
          <pc:sldMk cId="576657121" sldId="269"/>
        </pc:sldMkLst>
        <pc:spChg chg="mod">
          <ac:chgData name="來賓使用者" userId="S::urn:spo:anon#fd13493a3d547b74539d4263419d009d044e3f2fc1e1cf76056410c612d02c68::" providerId="AD" clId="Web-{58E1E54D-D68C-AAF7-21F1-616A18423298}" dt="2023-11-02T13:49:27.096" v="32" actId="1076"/>
          <ac:spMkLst>
            <pc:docMk/>
            <pc:sldMk cId="576657121" sldId="269"/>
            <ac:spMk id="3" creationId="{612552DE-1655-80B3-6440-4BB99AE1AF84}"/>
          </ac:spMkLst>
        </pc:spChg>
      </pc:sldChg>
      <pc:sldChg chg="delSp modSp">
        <pc:chgData name="來賓使用者" userId="S::urn:spo:anon#fd13493a3d547b74539d4263419d009d044e3f2fc1e1cf76056410c612d02c68::" providerId="AD" clId="Web-{58E1E54D-D68C-AAF7-21F1-616A18423298}" dt="2023-11-02T14:34:03.657" v="371" actId="1076"/>
        <pc:sldMkLst>
          <pc:docMk/>
          <pc:sldMk cId="26781057" sldId="275"/>
        </pc:sldMkLst>
        <pc:picChg chg="mod">
          <ac:chgData name="來賓使用者" userId="S::urn:spo:anon#fd13493a3d547b74539d4263419d009d044e3f2fc1e1cf76056410c612d02c68::" providerId="AD" clId="Web-{58E1E54D-D68C-AAF7-21F1-616A18423298}" dt="2023-11-02T14:34:03.657" v="371" actId="1076"/>
          <ac:picMkLst>
            <pc:docMk/>
            <pc:sldMk cId="26781057" sldId="275"/>
            <ac:picMk id="4" creationId="{21721B56-EA0A-EDEB-993B-53D2C0287A0C}"/>
          </ac:picMkLst>
        </pc:picChg>
        <pc:picChg chg="del">
          <ac:chgData name="來賓使用者" userId="S::urn:spo:anon#fd13493a3d547b74539d4263419d009d044e3f2fc1e1cf76056410c612d02c68::" providerId="AD" clId="Web-{58E1E54D-D68C-AAF7-21F1-616A18423298}" dt="2023-11-02T14:17:56.196" v="129"/>
          <ac:picMkLst>
            <pc:docMk/>
            <pc:sldMk cId="26781057" sldId="275"/>
            <ac:picMk id="5" creationId="{2EBCC0D2-DC8C-D348-86BE-4FF5CBAD2A7D}"/>
          </ac:picMkLst>
        </pc:picChg>
      </pc:sldChg>
      <pc:sldChg chg="addSp delSp modSp new">
        <pc:chgData name="來賓使用者" userId="S::urn:spo:anon#fd13493a3d547b74539d4263419d009d044e3f2fc1e1cf76056410c612d02c68::" providerId="AD" clId="Web-{58E1E54D-D68C-AAF7-21F1-616A18423298}" dt="2023-11-02T13:52:59.335" v="66" actId="1076"/>
        <pc:sldMkLst>
          <pc:docMk/>
          <pc:sldMk cId="1137334473" sldId="276"/>
        </pc:sldMkLst>
        <pc:spChg chg="del mod">
          <ac:chgData name="來賓使用者" userId="S::urn:spo:anon#fd13493a3d547b74539d4263419d009d044e3f2fc1e1cf76056410c612d02c68::" providerId="AD" clId="Web-{58E1E54D-D68C-AAF7-21F1-616A18423298}" dt="2023-11-02T13:46:54.139" v="2"/>
          <ac:spMkLst>
            <pc:docMk/>
            <pc:sldMk cId="1137334473" sldId="276"/>
            <ac:spMk id="2" creationId="{DAC35F86-81DD-FF44-88CA-379852BEBE54}"/>
          </ac:spMkLst>
        </pc:spChg>
        <pc:spChg chg="mod">
          <ac:chgData name="來賓使用者" userId="S::urn:spo:anon#fd13493a3d547b74539d4263419d009d044e3f2fc1e1cf76056410c612d02c68::" providerId="AD" clId="Web-{58E1E54D-D68C-AAF7-21F1-616A18423298}" dt="2023-11-02T13:52:59.335" v="66" actId="1076"/>
          <ac:spMkLst>
            <pc:docMk/>
            <pc:sldMk cId="1137334473" sldId="276"/>
            <ac:spMk id="3" creationId="{841D9334-5652-1588-7BA8-7EFB34E62340}"/>
          </ac:spMkLst>
        </pc:spChg>
        <pc:spChg chg="add mod">
          <ac:chgData name="來賓使用者" userId="S::urn:spo:anon#fd13493a3d547b74539d4263419d009d044e3f2fc1e1cf76056410c612d02c68::" providerId="AD" clId="Web-{58E1E54D-D68C-AAF7-21F1-616A18423298}" dt="2023-11-02T13:52:01.849" v="45" actId="1076"/>
          <ac:spMkLst>
            <pc:docMk/>
            <pc:sldMk cId="1137334473" sldId="276"/>
            <ac:spMk id="4" creationId="{AB7A8530-4988-54BB-918E-083340F4F1EA}"/>
          </ac:spMkLst>
        </pc:spChg>
      </pc:sldChg>
      <pc:sldChg chg="new">
        <pc:chgData name="來賓使用者" userId="S::urn:spo:anon#fd13493a3d547b74539d4263419d009d044e3f2fc1e1cf76056410c612d02c68::" providerId="AD" clId="Web-{58E1E54D-D68C-AAF7-21F1-616A18423298}" dt="2023-11-02T13:47:46.593" v="6"/>
        <pc:sldMkLst>
          <pc:docMk/>
          <pc:sldMk cId="753230924" sldId="277"/>
        </pc:sldMkLst>
      </pc:sldChg>
      <pc:sldChg chg="delSp new del">
        <pc:chgData name="來賓使用者" userId="S::urn:spo:anon#fd13493a3d547b74539d4263419d009d044e3f2fc1e1cf76056410c612d02c68::" providerId="AD" clId="Web-{58E1E54D-D68C-AAF7-21F1-616A18423298}" dt="2023-11-02T14:33:05.749" v="131"/>
        <pc:sldMkLst>
          <pc:docMk/>
          <pc:sldMk cId="4227985841" sldId="278"/>
        </pc:sldMkLst>
        <pc:spChg chg="del">
          <ac:chgData name="來賓使用者" userId="S::urn:spo:anon#fd13493a3d547b74539d4263419d009d044e3f2fc1e1cf76056410c612d02c68::" providerId="AD" clId="Web-{58E1E54D-D68C-AAF7-21F1-616A18423298}" dt="2023-11-02T14:00:47.689" v="69"/>
          <ac:spMkLst>
            <pc:docMk/>
            <pc:sldMk cId="4227985841" sldId="278"/>
            <ac:spMk id="2" creationId="{6AD67284-2EB3-43F9-FF8E-45F53130A988}"/>
          </ac:spMkLst>
        </pc:spChg>
        <pc:spChg chg="del">
          <ac:chgData name="來賓使用者" userId="S::urn:spo:anon#fd13493a3d547b74539d4263419d009d044e3f2fc1e1cf76056410c612d02c68::" providerId="AD" clId="Web-{58E1E54D-D68C-AAF7-21F1-616A18423298}" dt="2023-11-02T14:00:46.173" v="68"/>
          <ac:spMkLst>
            <pc:docMk/>
            <pc:sldMk cId="4227985841" sldId="278"/>
            <ac:spMk id="3" creationId="{60A3529F-355F-5920-DCCF-D77FB276A730}"/>
          </ac:spMkLst>
        </pc:spChg>
      </pc:sldChg>
      <pc:sldChg chg="modSp add del">
        <pc:chgData name="來賓使用者" userId="S::urn:spo:anon#fd13493a3d547b74539d4263419d009d044e3f2fc1e1cf76056410c612d02c68::" providerId="AD" clId="Web-{58E1E54D-D68C-AAF7-21F1-616A18423298}" dt="2023-11-02T14:04:56.273" v="128"/>
        <pc:sldMkLst>
          <pc:docMk/>
          <pc:sldMk cId="3076814679" sldId="279"/>
        </pc:sldMkLst>
        <pc:spChg chg="mod">
          <ac:chgData name="來賓使用者" userId="S::urn:spo:anon#fd13493a3d547b74539d4263419d009d044e3f2fc1e1cf76056410c612d02c68::" providerId="AD" clId="Web-{58E1E54D-D68C-AAF7-21F1-616A18423298}" dt="2023-11-02T14:04:56.273" v="128"/>
          <ac:spMkLst>
            <pc:docMk/>
            <pc:sldMk cId="3076814679" sldId="279"/>
            <ac:spMk id="15" creationId="{00000000-0000-0000-0000-000000000000}"/>
          </ac:spMkLst>
        </pc:spChg>
        <pc:spChg chg="mod">
          <ac:chgData name="來賓使用者" userId="S::urn:spo:anon#fd13493a3d547b74539d4263419d009d044e3f2fc1e1cf76056410c612d02c68::" providerId="AD" clId="Web-{58E1E54D-D68C-AAF7-21F1-616A18423298}" dt="2023-11-02T14:04:56.273" v="127"/>
          <ac:spMkLst>
            <pc:docMk/>
            <pc:sldMk cId="3076814679" sldId="279"/>
            <ac:spMk id="16" creationId="{00000000-0000-0000-0000-000000000000}"/>
          </ac:spMkLst>
        </pc:spChg>
        <pc:spChg chg="mod">
          <ac:chgData name="來賓使用者" userId="S::urn:spo:anon#fd13493a3d547b74539d4263419d009d044e3f2fc1e1cf76056410c612d02c68::" providerId="AD" clId="Web-{58E1E54D-D68C-AAF7-21F1-616A18423298}" dt="2023-11-02T14:04:15.756" v="114" actId="20577"/>
          <ac:spMkLst>
            <pc:docMk/>
            <pc:sldMk cId="3076814679" sldId="279"/>
            <ac:spMk id="18" creationId="{00000000-0000-0000-0000-000000000000}"/>
          </ac:spMkLst>
        </pc:spChg>
        <pc:spChg chg="mod">
          <ac:chgData name="來賓使用者" userId="S::urn:spo:anon#fd13493a3d547b74539d4263419d009d044e3f2fc1e1cf76056410c612d02c68::" providerId="AD" clId="Web-{58E1E54D-D68C-AAF7-21F1-616A18423298}" dt="2023-11-02T14:04:33.647" v="122" actId="20577"/>
          <ac:spMkLst>
            <pc:docMk/>
            <pc:sldMk cId="3076814679" sldId="279"/>
            <ac:spMk id="19" creationId="{00000000-0000-0000-0000-000000000000}"/>
          </ac:spMkLst>
        </pc:spChg>
        <pc:spChg chg="mod">
          <ac:chgData name="來賓使用者" userId="S::urn:spo:anon#fd13493a3d547b74539d4263419d009d044e3f2fc1e1cf76056410c612d02c68::" providerId="AD" clId="Web-{58E1E54D-D68C-AAF7-21F1-616A18423298}" dt="2023-11-02T14:03:44.521" v="100" actId="14100"/>
          <ac:spMkLst>
            <pc:docMk/>
            <pc:sldMk cId="3076814679" sldId="279"/>
            <ac:spMk id="28" creationId="{00000000-0000-0000-0000-000000000000}"/>
          </ac:spMkLst>
        </pc:spChg>
        <pc:spChg chg="mod">
          <ac:chgData name="來賓使用者" userId="S::urn:spo:anon#fd13493a3d547b74539d4263419d009d044e3f2fc1e1cf76056410c612d02c68::" providerId="AD" clId="Web-{58E1E54D-D68C-AAF7-21F1-616A18423298}" dt="2023-11-02T14:03:44.521" v="99" actId="14100"/>
          <ac:spMkLst>
            <pc:docMk/>
            <pc:sldMk cId="3076814679" sldId="279"/>
            <ac:spMk id="29" creationId="{00000000-0000-0000-0000-000000000000}"/>
          </ac:spMkLst>
        </pc:spChg>
        <pc:spChg chg="mod">
          <ac:chgData name="來賓使用者" userId="S::urn:spo:anon#fd13493a3d547b74539d4263419d009d044e3f2fc1e1cf76056410c612d02c68::" providerId="AD" clId="Web-{58E1E54D-D68C-AAF7-21F1-616A18423298}" dt="2023-11-02T14:03:44.521" v="98" actId="14100"/>
          <ac:spMkLst>
            <pc:docMk/>
            <pc:sldMk cId="3076814679" sldId="279"/>
            <ac:spMk id="30" creationId="{00000000-0000-0000-0000-000000000000}"/>
          </ac:spMkLst>
        </pc:spChg>
        <pc:spChg chg="mod">
          <ac:chgData name="來賓使用者" userId="S::urn:spo:anon#fd13493a3d547b74539d4263419d009d044e3f2fc1e1cf76056410c612d02c68::" providerId="AD" clId="Web-{58E1E54D-D68C-AAF7-21F1-616A18423298}" dt="2023-11-02T14:03:44.521" v="97" actId="14100"/>
          <ac:spMkLst>
            <pc:docMk/>
            <pc:sldMk cId="3076814679" sldId="279"/>
            <ac:spMk id="31" creationId="{00000000-0000-0000-0000-000000000000}"/>
          </ac:spMkLst>
        </pc:spChg>
        <pc:spChg chg="mod">
          <ac:chgData name="來賓使用者" userId="S::urn:spo:anon#fd13493a3d547b74539d4263419d009d044e3f2fc1e1cf76056410c612d02c68::" providerId="AD" clId="Web-{58E1E54D-D68C-AAF7-21F1-616A18423298}" dt="2023-11-02T14:03:44.521" v="96" actId="14100"/>
          <ac:spMkLst>
            <pc:docMk/>
            <pc:sldMk cId="3076814679" sldId="279"/>
            <ac:spMk id="32" creationId="{00000000-0000-0000-0000-000000000000}"/>
          </ac:spMkLst>
        </pc:spChg>
        <pc:spChg chg="mod">
          <ac:chgData name="來賓使用者" userId="S::urn:spo:anon#fd13493a3d547b74539d4263419d009d044e3f2fc1e1cf76056410c612d02c68::" providerId="AD" clId="Web-{58E1E54D-D68C-AAF7-21F1-616A18423298}" dt="2023-11-02T14:03:44.521" v="93" actId="14100"/>
          <ac:spMkLst>
            <pc:docMk/>
            <pc:sldMk cId="3076814679" sldId="279"/>
            <ac:spMk id="39" creationId="{00000000-0000-0000-0000-000000000000}"/>
          </ac:spMkLst>
        </pc:spChg>
        <pc:spChg chg="mod">
          <ac:chgData name="來賓使用者" userId="S::urn:spo:anon#fd13493a3d547b74539d4263419d009d044e3f2fc1e1cf76056410c612d02c68::" providerId="AD" clId="Web-{58E1E54D-D68C-AAF7-21F1-616A18423298}" dt="2023-11-02T14:03:44.521" v="92" actId="14100"/>
          <ac:spMkLst>
            <pc:docMk/>
            <pc:sldMk cId="3076814679" sldId="279"/>
            <ac:spMk id="40" creationId="{00000000-0000-0000-0000-000000000000}"/>
          </ac:spMkLst>
        </pc:spChg>
        <pc:spChg chg="mod">
          <ac:chgData name="來賓使用者" userId="S::urn:spo:anon#fd13493a3d547b74539d4263419d009d044e3f2fc1e1cf76056410c612d02c68::" providerId="AD" clId="Web-{58E1E54D-D68C-AAF7-21F1-616A18423298}" dt="2023-11-02T14:03:44.521" v="91" actId="14100"/>
          <ac:spMkLst>
            <pc:docMk/>
            <pc:sldMk cId="3076814679" sldId="279"/>
            <ac:spMk id="41" creationId="{00000000-0000-0000-0000-000000000000}"/>
          </ac:spMkLst>
        </pc:spChg>
        <pc:grpChg chg="mod">
          <ac:chgData name="來賓使用者" userId="S::urn:spo:anon#fd13493a3d547b74539d4263419d009d044e3f2fc1e1cf76056410c612d02c68::" providerId="AD" clId="Web-{58E1E54D-D68C-AAF7-21F1-616A18423298}" dt="2023-11-02T14:03:44.521" v="110" actId="14100"/>
          <ac:grpSpMkLst>
            <pc:docMk/>
            <pc:sldMk cId="3076814679" sldId="279"/>
            <ac:grpSpMk id="2" creationId="{00000000-0000-0000-0000-000000000000}"/>
          </ac:grpSpMkLst>
        </pc:grpChg>
        <pc:grpChg chg="mod">
          <ac:chgData name="來賓使用者" userId="S::urn:spo:anon#fd13493a3d547b74539d4263419d009d044e3f2fc1e1cf76056410c612d02c68::" providerId="AD" clId="Web-{58E1E54D-D68C-AAF7-21F1-616A18423298}" dt="2023-11-02T14:03:44.521" v="109" actId="14100"/>
          <ac:grpSpMkLst>
            <pc:docMk/>
            <pc:sldMk cId="3076814679" sldId="279"/>
            <ac:grpSpMk id="4" creationId="{00000000-0000-0000-0000-000000000000}"/>
          </ac:grpSpMkLst>
        </pc:grpChg>
        <pc:grpChg chg="mod">
          <ac:chgData name="來賓使用者" userId="S::urn:spo:anon#fd13493a3d547b74539d4263419d009d044e3f2fc1e1cf76056410c612d02c68::" providerId="AD" clId="Web-{58E1E54D-D68C-AAF7-21F1-616A18423298}" dt="2023-11-02T14:03:44.521" v="108" actId="14100"/>
          <ac:grpSpMkLst>
            <pc:docMk/>
            <pc:sldMk cId="3076814679" sldId="279"/>
            <ac:grpSpMk id="7" creationId="{00000000-0000-0000-0000-000000000000}"/>
          </ac:grpSpMkLst>
        </pc:grpChg>
        <pc:grpChg chg="mod">
          <ac:chgData name="來賓使用者" userId="S::urn:spo:anon#fd13493a3d547b74539d4263419d009d044e3f2fc1e1cf76056410c612d02c68::" providerId="AD" clId="Web-{58E1E54D-D68C-AAF7-21F1-616A18423298}" dt="2023-11-02T14:03:44.521" v="107" actId="14100"/>
          <ac:grpSpMkLst>
            <pc:docMk/>
            <pc:sldMk cId="3076814679" sldId="279"/>
            <ac:grpSpMk id="10" creationId="{00000000-0000-0000-0000-000000000000}"/>
          </ac:grpSpMkLst>
        </pc:grpChg>
        <pc:grpChg chg="mod">
          <ac:chgData name="來賓使用者" userId="S::urn:spo:anon#fd13493a3d547b74539d4263419d009d044e3f2fc1e1cf76056410c612d02c68::" providerId="AD" clId="Web-{58E1E54D-D68C-AAF7-21F1-616A18423298}" dt="2023-11-02T14:03:44.521" v="106" actId="14100"/>
          <ac:grpSpMkLst>
            <pc:docMk/>
            <pc:sldMk cId="3076814679" sldId="279"/>
            <ac:grpSpMk id="12" creationId="{00000000-0000-0000-0000-000000000000}"/>
          </ac:grpSpMkLst>
        </pc:grpChg>
        <pc:grpChg chg="mod">
          <ac:chgData name="來賓使用者" userId="S::urn:spo:anon#fd13493a3d547b74539d4263419d009d044e3f2fc1e1cf76056410c612d02c68::" providerId="AD" clId="Web-{58E1E54D-D68C-AAF7-21F1-616A18423298}" dt="2023-11-02T14:04:49.335" v="124" actId="14100"/>
          <ac:grpSpMkLst>
            <pc:docMk/>
            <pc:sldMk cId="3076814679" sldId="279"/>
            <ac:grpSpMk id="14" creationId="{00000000-0000-0000-0000-000000000000}"/>
          </ac:grpSpMkLst>
        </pc:grpChg>
        <pc:grpChg chg="mod">
          <ac:chgData name="來賓使用者" userId="S::urn:spo:anon#fd13493a3d547b74539d4263419d009d044e3f2fc1e1cf76056410c612d02c68::" providerId="AD" clId="Web-{58E1E54D-D68C-AAF7-21F1-616A18423298}" dt="2023-11-02T14:04:25.397" v="119" actId="1076"/>
          <ac:grpSpMkLst>
            <pc:docMk/>
            <pc:sldMk cId="3076814679" sldId="279"/>
            <ac:grpSpMk id="17" creationId="{00000000-0000-0000-0000-000000000000}"/>
          </ac:grpSpMkLst>
        </pc:grpChg>
        <pc:grpChg chg="mod">
          <ac:chgData name="來賓使用者" userId="S::urn:spo:anon#fd13493a3d547b74539d4263419d009d044e3f2fc1e1cf76056410c612d02c68::" providerId="AD" clId="Web-{58E1E54D-D68C-AAF7-21F1-616A18423298}" dt="2023-11-02T14:03:44.521" v="103" actId="14100"/>
          <ac:grpSpMkLst>
            <pc:docMk/>
            <pc:sldMk cId="3076814679" sldId="279"/>
            <ac:grpSpMk id="20" creationId="{00000000-0000-0000-0000-000000000000}"/>
          </ac:grpSpMkLst>
        </pc:grpChg>
        <pc:grpChg chg="mod">
          <ac:chgData name="來賓使用者" userId="S::urn:spo:anon#fd13493a3d547b74539d4263419d009d044e3f2fc1e1cf76056410c612d02c68::" providerId="AD" clId="Web-{58E1E54D-D68C-AAF7-21F1-616A18423298}" dt="2023-11-02T14:03:44.521" v="102" actId="14100"/>
          <ac:grpSpMkLst>
            <pc:docMk/>
            <pc:sldMk cId="3076814679" sldId="279"/>
            <ac:grpSpMk id="22" creationId="{00000000-0000-0000-0000-000000000000}"/>
          </ac:grpSpMkLst>
        </pc:grpChg>
        <pc:grpChg chg="mod">
          <ac:chgData name="來賓使用者" userId="S::urn:spo:anon#fd13493a3d547b74539d4263419d009d044e3f2fc1e1cf76056410c612d02c68::" providerId="AD" clId="Web-{58E1E54D-D68C-AAF7-21F1-616A18423298}" dt="2023-11-02T14:03:44.521" v="101" actId="14100"/>
          <ac:grpSpMkLst>
            <pc:docMk/>
            <pc:sldMk cId="3076814679" sldId="279"/>
            <ac:grpSpMk id="25" creationId="{00000000-0000-0000-0000-000000000000}"/>
          </ac:grpSpMkLst>
        </pc:grpChg>
        <pc:grpChg chg="mod">
          <ac:chgData name="來賓使用者" userId="S::urn:spo:anon#fd13493a3d547b74539d4263419d009d044e3f2fc1e1cf76056410c612d02c68::" providerId="AD" clId="Web-{58E1E54D-D68C-AAF7-21F1-616A18423298}" dt="2023-11-02T14:03:44.521" v="95" actId="14100"/>
          <ac:grpSpMkLst>
            <pc:docMk/>
            <pc:sldMk cId="3076814679" sldId="279"/>
            <ac:grpSpMk id="33" creationId="{00000000-0000-0000-0000-000000000000}"/>
          </ac:grpSpMkLst>
        </pc:grpChg>
        <pc:grpChg chg="mod">
          <ac:chgData name="來賓使用者" userId="S::urn:spo:anon#fd13493a3d547b74539d4263419d009d044e3f2fc1e1cf76056410c612d02c68::" providerId="AD" clId="Web-{58E1E54D-D68C-AAF7-21F1-616A18423298}" dt="2023-11-02T14:03:44.521" v="94" actId="14100"/>
          <ac:grpSpMkLst>
            <pc:docMk/>
            <pc:sldMk cId="3076814679" sldId="279"/>
            <ac:grpSpMk id="36" creationId="{00000000-0000-0000-0000-000000000000}"/>
          </ac:grpSpMkLst>
        </pc:grpChg>
      </pc:sldChg>
      <pc:sldChg chg="modSp add del">
        <pc:chgData name="來賓使用者" userId="S::urn:spo:anon#fd13493a3d547b74539d4263419d009d044e3f2fc1e1cf76056410c612d02c68::" providerId="AD" clId="Web-{58E1E54D-D68C-AAF7-21F1-616A18423298}" dt="2023-11-02T14:33:36.109" v="366"/>
        <pc:sldMkLst>
          <pc:docMk/>
          <pc:sldMk cId="842156533" sldId="280"/>
        </pc:sldMkLst>
        <pc:spChg chg="mod">
          <ac:chgData name="來賓使用者" userId="S::urn:spo:anon#fd13493a3d547b74539d4263419d009d044e3f2fc1e1cf76056410c612d02c68::" providerId="AD" clId="Web-{58E1E54D-D68C-AAF7-21F1-616A18423298}" dt="2023-11-02T14:33:31" v="363" actId="1076"/>
          <ac:spMkLst>
            <pc:docMk/>
            <pc:sldMk cId="842156533" sldId="280"/>
            <ac:spMk id="5" creationId="{00000000-0000-0000-0000-000000000000}"/>
          </ac:spMkLst>
        </pc:spChg>
        <pc:spChg chg="mod">
          <ac:chgData name="來賓使用者" userId="S::urn:spo:anon#fd13493a3d547b74539d4263419d009d044e3f2fc1e1cf76056410c612d02c68::" providerId="AD" clId="Web-{58E1E54D-D68C-AAF7-21F1-616A18423298}" dt="2023-11-02T14:33:31" v="362" actId="1076"/>
          <ac:spMkLst>
            <pc:docMk/>
            <pc:sldMk cId="842156533" sldId="280"/>
            <ac:spMk id="6" creationId="{00000000-0000-0000-0000-000000000000}"/>
          </ac:spMkLst>
        </pc:spChg>
        <pc:spChg chg="mod">
          <ac:chgData name="來賓使用者" userId="S::urn:spo:anon#fd13493a3d547b74539d4263419d009d044e3f2fc1e1cf76056410c612d02c68::" providerId="AD" clId="Web-{58E1E54D-D68C-AAF7-21F1-616A18423298}" dt="2023-11-02T14:33:31" v="361" actId="1076"/>
          <ac:spMkLst>
            <pc:docMk/>
            <pc:sldMk cId="842156533" sldId="280"/>
            <ac:spMk id="7" creationId="{00000000-0000-0000-0000-000000000000}"/>
          </ac:spMkLst>
        </pc:spChg>
        <pc:spChg chg="mod">
          <ac:chgData name="來賓使用者" userId="S::urn:spo:anon#fd13493a3d547b74539d4263419d009d044e3f2fc1e1cf76056410c612d02c68::" providerId="AD" clId="Web-{58E1E54D-D68C-AAF7-21F1-616A18423298}" dt="2023-11-02T14:33:31" v="360" actId="1076"/>
          <ac:spMkLst>
            <pc:docMk/>
            <pc:sldMk cId="842156533" sldId="280"/>
            <ac:spMk id="8" creationId="{00000000-0000-0000-0000-000000000000}"/>
          </ac:spMkLst>
        </pc:spChg>
        <pc:spChg chg="mod">
          <ac:chgData name="來賓使用者" userId="S::urn:spo:anon#fd13493a3d547b74539d4263419d009d044e3f2fc1e1cf76056410c612d02c68::" providerId="AD" clId="Web-{58E1E54D-D68C-AAF7-21F1-616A18423298}" dt="2023-11-02T14:33:31" v="359" actId="1076"/>
          <ac:spMkLst>
            <pc:docMk/>
            <pc:sldMk cId="842156533" sldId="280"/>
            <ac:spMk id="9" creationId="{00000000-0000-0000-0000-000000000000}"/>
          </ac:spMkLst>
        </pc:spChg>
        <pc:spChg chg="mod">
          <ac:chgData name="來賓使用者" userId="S::urn:spo:anon#fd13493a3d547b74539d4263419d009d044e3f2fc1e1cf76056410c612d02c68::" providerId="AD" clId="Web-{58E1E54D-D68C-AAF7-21F1-616A18423298}" dt="2023-11-02T14:33:31" v="358" actId="1076"/>
          <ac:spMkLst>
            <pc:docMk/>
            <pc:sldMk cId="842156533" sldId="280"/>
            <ac:spMk id="10" creationId="{00000000-0000-0000-0000-000000000000}"/>
          </ac:spMkLst>
        </pc:spChg>
        <pc:spChg chg="mod">
          <ac:chgData name="來賓使用者" userId="S::urn:spo:anon#fd13493a3d547b74539d4263419d009d044e3f2fc1e1cf76056410c612d02c68::" providerId="AD" clId="Web-{58E1E54D-D68C-AAF7-21F1-616A18423298}" dt="2023-11-02T14:33:31" v="357" actId="1076"/>
          <ac:spMkLst>
            <pc:docMk/>
            <pc:sldMk cId="842156533" sldId="280"/>
            <ac:spMk id="11" creationId="{00000000-0000-0000-0000-000000000000}"/>
          </ac:spMkLst>
        </pc:spChg>
        <pc:spChg chg="mod">
          <ac:chgData name="來賓使用者" userId="S::urn:spo:anon#fd13493a3d547b74539d4263419d009d044e3f2fc1e1cf76056410c612d02c68::" providerId="AD" clId="Web-{58E1E54D-D68C-AAF7-21F1-616A18423298}" dt="2023-11-02T14:33:31" v="356" actId="1076"/>
          <ac:spMkLst>
            <pc:docMk/>
            <pc:sldMk cId="842156533" sldId="280"/>
            <ac:spMk id="12" creationId="{00000000-0000-0000-0000-000000000000}"/>
          </ac:spMkLst>
        </pc:spChg>
        <pc:spChg chg="mod">
          <ac:chgData name="來賓使用者" userId="S::urn:spo:anon#fd13493a3d547b74539d4263419d009d044e3f2fc1e1cf76056410c612d02c68::" providerId="AD" clId="Web-{58E1E54D-D68C-AAF7-21F1-616A18423298}" dt="2023-11-02T14:33:31" v="355" actId="1076"/>
          <ac:spMkLst>
            <pc:docMk/>
            <pc:sldMk cId="842156533" sldId="280"/>
            <ac:spMk id="13" creationId="{00000000-0000-0000-0000-000000000000}"/>
          </ac:spMkLst>
        </pc:spChg>
        <pc:spChg chg="mod">
          <ac:chgData name="來賓使用者" userId="S::urn:spo:anon#fd13493a3d547b74539d4263419d009d044e3f2fc1e1cf76056410c612d02c68::" providerId="AD" clId="Web-{58E1E54D-D68C-AAF7-21F1-616A18423298}" dt="2023-11-02T14:33:31" v="354" actId="1076"/>
          <ac:spMkLst>
            <pc:docMk/>
            <pc:sldMk cId="842156533" sldId="280"/>
            <ac:spMk id="14" creationId="{00000000-0000-0000-0000-000000000000}"/>
          </ac:spMkLst>
        </pc:spChg>
        <pc:spChg chg="mod">
          <ac:chgData name="來賓使用者" userId="S::urn:spo:anon#fd13493a3d547b74539d4263419d009d044e3f2fc1e1cf76056410c612d02c68::" providerId="AD" clId="Web-{58E1E54D-D68C-AAF7-21F1-616A18423298}" dt="2023-11-02T14:33:31" v="353" actId="1076"/>
          <ac:spMkLst>
            <pc:docMk/>
            <pc:sldMk cId="842156533" sldId="280"/>
            <ac:spMk id="15" creationId="{00000000-0000-0000-0000-000000000000}"/>
          </ac:spMkLst>
        </pc:spChg>
        <pc:spChg chg="mod">
          <ac:chgData name="來賓使用者" userId="S::urn:spo:anon#fd13493a3d547b74539d4263419d009d044e3f2fc1e1cf76056410c612d02c68::" providerId="AD" clId="Web-{58E1E54D-D68C-AAF7-21F1-616A18423298}" dt="2023-11-02T14:33:31" v="352" actId="1076"/>
          <ac:spMkLst>
            <pc:docMk/>
            <pc:sldMk cId="842156533" sldId="280"/>
            <ac:spMk id="16" creationId="{00000000-0000-0000-0000-000000000000}"/>
          </ac:spMkLst>
        </pc:spChg>
        <pc:spChg chg="mod">
          <ac:chgData name="來賓使用者" userId="S::urn:spo:anon#fd13493a3d547b74539d4263419d009d044e3f2fc1e1cf76056410c612d02c68::" providerId="AD" clId="Web-{58E1E54D-D68C-AAF7-21F1-616A18423298}" dt="2023-11-02T14:33:31" v="351" actId="1076"/>
          <ac:spMkLst>
            <pc:docMk/>
            <pc:sldMk cId="842156533" sldId="280"/>
            <ac:spMk id="17" creationId="{00000000-0000-0000-0000-000000000000}"/>
          </ac:spMkLst>
        </pc:spChg>
        <pc:spChg chg="mod">
          <ac:chgData name="來賓使用者" userId="S::urn:spo:anon#fd13493a3d547b74539d4263419d009d044e3f2fc1e1cf76056410c612d02c68::" providerId="AD" clId="Web-{58E1E54D-D68C-AAF7-21F1-616A18423298}" dt="2023-11-02T14:33:31" v="350" actId="1076"/>
          <ac:spMkLst>
            <pc:docMk/>
            <pc:sldMk cId="842156533" sldId="280"/>
            <ac:spMk id="18" creationId="{00000000-0000-0000-0000-000000000000}"/>
          </ac:spMkLst>
        </pc:spChg>
        <pc:spChg chg="mod">
          <ac:chgData name="來賓使用者" userId="S::urn:spo:anon#fd13493a3d547b74539d4263419d009d044e3f2fc1e1cf76056410c612d02c68::" providerId="AD" clId="Web-{58E1E54D-D68C-AAF7-21F1-616A18423298}" dt="2023-11-02T14:33:31" v="349" actId="1076"/>
          <ac:spMkLst>
            <pc:docMk/>
            <pc:sldMk cId="842156533" sldId="280"/>
            <ac:spMk id="19" creationId="{00000000-0000-0000-0000-000000000000}"/>
          </ac:spMkLst>
        </pc:spChg>
        <pc:spChg chg="mod">
          <ac:chgData name="來賓使用者" userId="S::urn:spo:anon#fd13493a3d547b74539d4263419d009d044e3f2fc1e1cf76056410c612d02c68::" providerId="AD" clId="Web-{58E1E54D-D68C-AAF7-21F1-616A18423298}" dt="2023-11-02T14:33:31" v="348" actId="1076"/>
          <ac:spMkLst>
            <pc:docMk/>
            <pc:sldMk cId="842156533" sldId="280"/>
            <ac:spMk id="20" creationId="{00000000-0000-0000-0000-000000000000}"/>
          </ac:spMkLst>
        </pc:spChg>
        <pc:spChg chg="mod">
          <ac:chgData name="來賓使用者" userId="S::urn:spo:anon#fd13493a3d547b74539d4263419d009d044e3f2fc1e1cf76056410c612d02c68::" providerId="AD" clId="Web-{58E1E54D-D68C-AAF7-21F1-616A18423298}" dt="2023-11-02T14:33:31" v="347" actId="1076"/>
          <ac:spMkLst>
            <pc:docMk/>
            <pc:sldMk cId="842156533" sldId="280"/>
            <ac:spMk id="21" creationId="{00000000-0000-0000-0000-000000000000}"/>
          </ac:spMkLst>
        </pc:spChg>
        <pc:spChg chg="mod">
          <ac:chgData name="來賓使用者" userId="S::urn:spo:anon#fd13493a3d547b74539d4263419d009d044e3f2fc1e1cf76056410c612d02c68::" providerId="AD" clId="Web-{58E1E54D-D68C-AAF7-21F1-616A18423298}" dt="2023-11-02T14:33:31" v="346" actId="1076"/>
          <ac:spMkLst>
            <pc:docMk/>
            <pc:sldMk cId="842156533" sldId="280"/>
            <ac:spMk id="22" creationId="{00000000-0000-0000-0000-000000000000}"/>
          </ac:spMkLst>
        </pc:spChg>
        <pc:spChg chg="mod">
          <ac:chgData name="來賓使用者" userId="S::urn:spo:anon#fd13493a3d547b74539d4263419d009d044e3f2fc1e1cf76056410c612d02c68::" providerId="AD" clId="Web-{58E1E54D-D68C-AAF7-21F1-616A18423298}" dt="2023-11-02T14:33:31" v="345" actId="1076"/>
          <ac:spMkLst>
            <pc:docMk/>
            <pc:sldMk cId="842156533" sldId="280"/>
            <ac:spMk id="23" creationId="{00000000-0000-0000-0000-000000000000}"/>
          </ac:spMkLst>
        </pc:spChg>
        <pc:spChg chg="mod">
          <ac:chgData name="來賓使用者" userId="S::urn:spo:anon#fd13493a3d547b74539d4263419d009d044e3f2fc1e1cf76056410c612d02c68::" providerId="AD" clId="Web-{58E1E54D-D68C-AAF7-21F1-616A18423298}" dt="2023-11-02T14:33:31" v="344" actId="1076"/>
          <ac:spMkLst>
            <pc:docMk/>
            <pc:sldMk cId="842156533" sldId="280"/>
            <ac:spMk id="24" creationId="{00000000-0000-0000-0000-000000000000}"/>
          </ac:spMkLst>
        </pc:spChg>
        <pc:spChg chg="mod">
          <ac:chgData name="來賓使用者" userId="S::urn:spo:anon#fd13493a3d547b74539d4263419d009d044e3f2fc1e1cf76056410c612d02c68::" providerId="AD" clId="Web-{58E1E54D-D68C-AAF7-21F1-616A18423298}" dt="2023-11-02T14:33:31" v="343" actId="1076"/>
          <ac:spMkLst>
            <pc:docMk/>
            <pc:sldMk cId="842156533" sldId="280"/>
            <ac:spMk id="25" creationId="{00000000-0000-0000-0000-000000000000}"/>
          </ac:spMkLst>
        </pc:spChg>
        <pc:spChg chg="mod">
          <ac:chgData name="來賓使用者" userId="S::urn:spo:anon#fd13493a3d547b74539d4263419d009d044e3f2fc1e1cf76056410c612d02c68::" providerId="AD" clId="Web-{58E1E54D-D68C-AAF7-21F1-616A18423298}" dt="2023-11-02T14:33:31" v="342" actId="1076"/>
          <ac:spMkLst>
            <pc:docMk/>
            <pc:sldMk cId="842156533" sldId="280"/>
            <ac:spMk id="26" creationId="{00000000-0000-0000-0000-000000000000}"/>
          </ac:spMkLst>
        </pc:spChg>
        <pc:spChg chg="mod">
          <ac:chgData name="來賓使用者" userId="S::urn:spo:anon#fd13493a3d547b74539d4263419d009d044e3f2fc1e1cf76056410c612d02c68::" providerId="AD" clId="Web-{58E1E54D-D68C-AAF7-21F1-616A18423298}" dt="2023-11-02T14:33:31" v="341" actId="1076"/>
          <ac:spMkLst>
            <pc:docMk/>
            <pc:sldMk cId="842156533" sldId="280"/>
            <ac:spMk id="27" creationId="{00000000-0000-0000-0000-000000000000}"/>
          </ac:spMkLst>
        </pc:spChg>
        <pc:spChg chg="mod">
          <ac:chgData name="來賓使用者" userId="S::urn:spo:anon#fd13493a3d547b74539d4263419d009d044e3f2fc1e1cf76056410c612d02c68::" providerId="AD" clId="Web-{58E1E54D-D68C-AAF7-21F1-616A18423298}" dt="2023-11-02T14:33:31" v="340" actId="1076"/>
          <ac:spMkLst>
            <pc:docMk/>
            <pc:sldMk cId="842156533" sldId="280"/>
            <ac:spMk id="28" creationId="{00000000-0000-0000-0000-000000000000}"/>
          </ac:spMkLst>
        </pc:spChg>
        <pc:spChg chg="mod">
          <ac:chgData name="來賓使用者" userId="S::urn:spo:anon#fd13493a3d547b74539d4263419d009d044e3f2fc1e1cf76056410c612d02c68::" providerId="AD" clId="Web-{58E1E54D-D68C-AAF7-21F1-616A18423298}" dt="2023-11-02T14:33:31" v="339" actId="1076"/>
          <ac:spMkLst>
            <pc:docMk/>
            <pc:sldMk cId="842156533" sldId="280"/>
            <ac:spMk id="29" creationId="{00000000-0000-0000-0000-000000000000}"/>
          </ac:spMkLst>
        </pc:spChg>
        <pc:spChg chg="mod">
          <ac:chgData name="來賓使用者" userId="S::urn:spo:anon#fd13493a3d547b74539d4263419d009d044e3f2fc1e1cf76056410c612d02c68::" providerId="AD" clId="Web-{58E1E54D-D68C-AAF7-21F1-616A18423298}" dt="2023-11-02T14:33:31" v="338" actId="1076"/>
          <ac:spMkLst>
            <pc:docMk/>
            <pc:sldMk cId="842156533" sldId="280"/>
            <ac:spMk id="30" creationId="{00000000-0000-0000-0000-000000000000}"/>
          </ac:spMkLst>
        </pc:spChg>
        <pc:spChg chg="mod">
          <ac:chgData name="來賓使用者" userId="S::urn:spo:anon#fd13493a3d547b74539d4263419d009d044e3f2fc1e1cf76056410c612d02c68::" providerId="AD" clId="Web-{58E1E54D-D68C-AAF7-21F1-616A18423298}" dt="2023-11-02T14:33:31" v="337" actId="1076"/>
          <ac:spMkLst>
            <pc:docMk/>
            <pc:sldMk cId="842156533" sldId="280"/>
            <ac:spMk id="31" creationId="{00000000-0000-0000-0000-000000000000}"/>
          </ac:spMkLst>
        </pc:spChg>
        <pc:spChg chg="mod">
          <ac:chgData name="來賓使用者" userId="S::urn:spo:anon#fd13493a3d547b74539d4263419d009d044e3f2fc1e1cf76056410c612d02c68::" providerId="AD" clId="Web-{58E1E54D-D68C-AAF7-21F1-616A18423298}" dt="2023-11-02T14:33:31" v="336" actId="1076"/>
          <ac:spMkLst>
            <pc:docMk/>
            <pc:sldMk cId="842156533" sldId="280"/>
            <ac:spMk id="32" creationId="{00000000-0000-0000-0000-000000000000}"/>
          </ac:spMkLst>
        </pc:spChg>
        <pc:spChg chg="mod">
          <ac:chgData name="來賓使用者" userId="S::urn:spo:anon#fd13493a3d547b74539d4263419d009d044e3f2fc1e1cf76056410c612d02c68::" providerId="AD" clId="Web-{58E1E54D-D68C-AAF7-21F1-616A18423298}" dt="2023-11-02T14:33:31" v="335" actId="1076"/>
          <ac:spMkLst>
            <pc:docMk/>
            <pc:sldMk cId="842156533" sldId="280"/>
            <ac:spMk id="33" creationId="{00000000-0000-0000-0000-000000000000}"/>
          </ac:spMkLst>
        </pc:spChg>
        <pc:spChg chg="mod">
          <ac:chgData name="來賓使用者" userId="S::urn:spo:anon#fd13493a3d547b74539d4263419d009d044e3f2fc1e1cf76056410c612d02c68::" providerId="AD" clId="Web-{58E1E54D-D68C-AAF7-21F1-616A18423298}" dt="2023-11-02T14:33:31" v="334" actId="1076"/>
          <ac:spMkLst>
            <pc:docMk/>
            <pc:sldMk cId="842156533" sldId="280"/>
            <ac:spMk id="34" creationId="{00000000-0000-0000-0000-000000000000}"/>
          </ac:spMkLst>
        </pc:spChg>
        <pc:spChg chg="mod">
          <ac:chgData name="來賓使用者" userId="S::urn:spo:anon#fd13493a3d547b74539d4263419d009d044e3f2fc1e1cf76056410c612d02c68::" providerId="AD" clId="Web-{58E1E54D-D68C-AAF7-21F1-616A18423298}" dt="2023-11-02T14:33:31" v="333" actId="1076"/>
          <ac:spMkLst>
            <pc:docMk/>
            <pc:sldMk cId="842156533" sldId="280"/>
            <ac:spMk id="35" creationId="{00000000-0000-0000-0000-000000000000}"/>
          </ac:spMkLst>
        </pc:spChg>
        <pc:spChg chg="mod">
          <ac:chgData name="來賓使用者" userId="S::urn:spo:anon#fd13493a3d547b74539d4263419d009d044e3f2fc1e1cf76056410c612d02c68::" providerId="AD" clId="Web-{58E1E54D-D68C-AAF7-21F1-616A18423298}" dt="2023-11-02T14:33:31" v="332" actId="1076"/>
          <ac:spMkLst>
            <pc:docMk/>
            <pc:sldMk cId="842156533" sldId="280"/>
            <ac:spMk id="36" creationId="{00000000-0000-0000-0000-000000000000}"/>
          </ac:spMkLst>
        </pc:spChg>
        <pc:spChg chg="mod">
          <ac:chgData name="來賓使用者" userId="S::urn:spo:anon#fd13493a3d547b74539d4263419d009d044e3f2fc1e1cf76056410c612d02c68::" providerId="AD" clId="Web-{58E1E54D-D68C-AAF7-21F1-616A18423298}" dt="2023-11-02T14:33:31" v="331" actId="1076"/>
          <ac:spMkLst>
            <pc:docMk/>
            <pc:sldMk cId="842156533" sldId="280"/>
            <ac:spMk id="37" creationId="{00000000-0000-0000-0000-000000000000}"/>
          </ac:spMkLst>
        </pc:spChg>
        <pc:spChg chg="mod">
          <ac:chgData name="來賓使用者" userId="S::urn:spo:anon#fd13493a3d547b74539d4263419d009d044e3f2fc1e1cf76056410c612d02c68::" providerId="AD" clId="Web-{58E1E54D-D68C-AAF7-21F1-616A18423298}" dt="2023-11-02T14:33:31" v="330" actId="1076"/>
          <ac:spMkLst>
            <pc:docMk/>
            <pc:sldMk cId="842156533" sldId="280"/>
            <ac:spMk id="38" creationId="{00000000-0000-0000-0000-000000000000}"/>
          </ac:spMkLst>
        </pc:spChg>
        <pc:spChg chg="mod">
          <ac:chgData name="來賓使用者" userId="S::urn:spo:anon#fd13493a3d547b74539d4263419d009d044e3f2fc1e1cf76056410c612d02c68::" providerId="AD" clId="Web-{58E1E54D-D68C-AAF7-21F1-616A18423298}" dt="2023-11-02T14:33:31" v="329" actId="1076"/>
          <ac:spMkLst>
            <pc:docMk/>
            <pc:sldMk cId="842156533" sldId="280"/>
            <ac:spMk id="39" creationId="{00000000-0000-0000-0000-000000000000}"/>
          </ac:spMkLst>
        </pc:spChg>
        <pc:spChg chg="mod">
          <ac:chgData name="來賓使用者" userId="S::urn:spo:anon#fd13493a3d547b74539d4263419d009d044e3f2fc1e1cf76056410c612d02c68::" providerId="AD" clId="Web-{58E1E54D-D68C-AAF7-21F1-616A18423298}" dt="2023-11-02T14:33:31" v="322" actId="1076"/>
          <ac:spMkLst>
            <pc:docMk/>
            <pc:sldMk cId="842156533" sldId="280"/>
            <ac:spMk id="60" creationId="{00000000-0000-0000-0000-000000000000}"/>
          </ac:spMkLst>
        </pc:spChg>
        <pc:spChg chg="mod">
          <ac:chgData name="來賓使用者" userId="S::urn:spo:anon#fd13493a3d547b74539d4263419d009d044e3f2fc1e1cf76056410c612d02c68::" providerId="AD" clId="Web-{58E1E54D-D68C-AAF7-21F1-616A18423298}" dt="2023-11-02T14:33:31" v="321" actId="1076"/>
          <ac:spMkLst>
            <pc:docMk/>
            <pc:sldMk cId="842156533" sldId="280"/>
            <ac:spMk id="62" creationId="{00000000-0000-0000-0000-000000000000}"/>
          </ac:spMkLst>
        </pc:spChg>
        <pc:spChg chg="mod">
          <ac:chgData name="來賓使用者" userId="S::urn:spo:anon#fd13493a3d547b74539d4263419d009d044e3f2fc1e1cf76056410c612d02c68::" providerId="AD" clId="Web-{58E1E54D-D68C-AAF7-21F1-616A18423298}" dt="2023-11-02T14:33:31" v="320" actId="1076"/>
          <ac:spMkLst>
            <pc:docMk/>
            <pc:sldMk cId="842156533" sldId="280"/>
            <ac:spMk id="63" creationId="{00000000-0000-0000-0000-000000000000}"/>
          </ac:spMkLst>
        </pc:spChg>
        <pc:spChg chg="mod">
          <ac:chgData name="來賓使用者" userId="S::urn:spo:anon#fd13493a3d547b74539d4263419d009d044e3f2fc1e1cf76056410c612d02c68::" providerId="AD" clId="Web-{58E1E54D-D68C-AAF7-21F1-616A18423298}" dt="2023-11-02T14:33:31" v="319" actId="1076"/>
          <ac:spMkLst>
            <pc:docMk/>
            <pc:sldMk cId="842156533" sldId="280"/>
            <ac:spMk id="65" creationId="{00000000-0000-0000-0000-000000000000}"/>
          </ac:spMkLst>
        </pc:spChg>
        <pc:spChg chg="mod">
          <ac:chgData name="來賓使用者" userId="S::urn:spo:anon#fd13493a3d547b74539d4263419d009d044e3f2fc1e1cf76056410c612d02c68::" providerId="AD" clId="Web-{58E1E54D-D68C-AAF7-21F1-616A18423298}" dt="2023-11-02T14:33:31" v="318" actId="1076"/>
          <ac:spMkLst>
            <pc:docMk/>
            <pc:sldMk cId="842156533" sldId="280"/>
            <ac:spMk id="66" creationId="{00000000-0000-0000-0000-000000000000}"/>
          </ac:spMkLst>
        </pc:spChg>
        <pc:spChg chg="mod">
          <ac:chgData name="來賓使用者" userId="S::urn:spo:anon#fd13493a3d547b74539d4263419d009d044e3f2fc1e1cf76056410c612d02c68::" providerId="AD" clId="Web-{58E1E54D-D68C-AAF7-21F1-616A18423298}" dt="2023-11-02T14:33:31" v="317" actId="1076"/>
          <ac:spMkLst>
            <pc:docMk/>
            <pc:sldMk cId="842156533" sldId="280"/>
            <ac:spMk id="67" creationId="{00000000-0000-0000-0000-000000000000}"/>
          </ac:spMkLst>
        </pc:spChg>
        <pc:spChg chg="mod">
          <ac:chgData name="來賓使用者" userId="S::urn:spo:anon#fd13493a3d547b74539d4263419d009d044e3f2fc1e1cf76056410c612d02c68::" providerId="AD" clId="Web-{58E1E54D-D68C-AAF7-21F1-616A18423298}" dt="2023-11-02T14:33:31" v="316" actId="1076"/>
          <ac:spMkLst>
            <pc:docMk/>
            <pc:sldMk cId="842156533" sldId="280"/>
            <ac:spMk id="68" creationId="{00000000-0000-0000-0000-000000000000}"/>
          </ac:spMkLst>
        </pc:spChg>
        <pc:spChg chg="mod">
          <ac:chgData name="來賓使用者" userId="S::urn:spo:anon#fd13493a3d547b74539d4263419d009d044e3f2fc1e1cf76056410c612d02c68::" providerId="AD" clId="Web-{58E1E54D-D68C-AAF7-21F1-616A18423298}" dt="2023-11-02T14:33:30.984" v="315" actId="1076"/>
          <ac:spMkLst>
            <pc:docMk/>
            <pc:sldMk cId="842156533" sldId="280"/>
            <ac:spMk id="69" creationId="{00000000-0000-0000-0000-000000000000}"/>
          </ac:spMkLst>
        </pc:spChg>
        <pc:spChg chg="mod">
          <ac:chgData name="來賓使用者" userId="S::urn:spo:anon#fd13493a3d547b74539d4263419d009d044e3f2fc1e1cf76056410c612d02c68::" providerId="AD" clId="Web-{58E1E54D-D68C-AAF7-21F1-616A18423298}" dt="2023-11-02T14:33:30.984" v="314" actId="1076"/>
          <ac:spMkLst>
            <pc:docMk/>
            <pc:sldMk cId="842156533" sldId="280"/>
            <ac:spMk id="71" creationId="{00000000-0000-0000-0000-000000000000}"/>
          </ac:spMkLst>
        </pc:spChg>
        <pc:spChg chg="mod">
          <ac:chgData name="來賓使用者" userId="S::urn:spo:anon#fd13493a3d547b74539d4263419d009d044e3f2fc1e1cf76056410c612d02c68::" providerId="AD" clId="Web-{58E1E54D-D68C-AAF7-21F1-616A18423298}" dt="2023-11-02T14:33:30.984" v="313" actId="1076"/>
          <ac:spMkLst>
            <pc:docMk/>
            <pc:sldMk cId="842156533" sldId="280"/>
            <ac:spMk id="72" creationId="{F3EE0C97-3478-24B9-EE18-F236A92A0016}"/>
          </ac:spMkLst>
        </pc:spChg>
        <pc:spChg chg="mod">
          <ac:chgData name="來賓使用者" userId="S::urn:spo:anon#fd13493a3d547b74539d4263419d009d044e3f2fc1e1cf76056410c612d02c68::" providerId="AD" clId="Web-{58E1E54D-D68C-AAF7-21F1-616A18423298}" dt="2023-11-02T14:33:30.984" v="312" actId="1076"/>
          <ac:spMkLst>
            <pc:docMk/>
            <pc:sldMk cId="842156533" sldId="280"/>
            <ac:spMk id="73" creationId="{B18EA665-1D89-BABA-0C55-3BA16CEDC0E2}"/>
          </ac:spMkLst>
        </pc:spChg>
        <pc:spChg chg="mod">
          <ac:chgData name="來賓使用者" userId="S::urn:spo:anon#fd13493a3d547b74539d4263419d009d044e3f2fc1e1cf76056410c612d02c68::" providerId="AD" clId="Web-{58E1E54D-D68C-AAF7-21F1-616A18423298}" dt="2023-11-02T14:33:30.984" v="311" actId="1076"/>
          <ac:spMkLst>
            <pc:docMk/>
            <pc:sldMk cId="842156533" sldId="280"/>
            <ac:spMk id="74" creationId="{169C9854-BAE0-75BC-BE5D-0E18888F3094}"/>
          </ac:spMkLst>
        </pc:spChg>
        <pc:spChg chg="mod">
          <ac:chgData name="來賓使用者" userId="S::urn:spo:anon#fd13493a3d547b74539d4263419d009d044e3f2fc1e1cf76056410c612d02c68::" providerId="AD" clId="Web-{58E1E54D-D68C-AAF7-21F1-616A18423298}" dt="2023-11-02T14:33:30.984" v="310" actId="1076"/>
          <ac:spMkLst>
            <pc:docMk/>
            <pc:sldMk cId="842156533" sldId="280"/>
            <ac:spMk id="75" creationId="{D4E93643-548D-578C-3D42-B0DAA94B4358}"/>
          </ac:spMkLst>
        </pc:spChg>
        <pc:spChg chg="mod">
          <ac:chgData name="來賓使用者" userId="S::urn:spo:anon#fd13493a3d547b74539d4263419d009d044e3f2fc1e1cf76056410c612d02c68::" providerId="AD" clId="Web-{58E1E54D-D68C-AAF7-21F1-616A18423298}" dt="2023-11-02T14:33:30.984" v="309" actId="1076"/>
          <ac:spMkLst>
            <pc:docMk/>
            <pc:sldMk cId="842156533" sldId="280"/>
            <ac:spMk id="76" creationId="{B1307BBF-B99B-2F49-1B38-194E6740D18C}"/>
          </ac:spMkLst>
        </pc:spChg>
        <pc:spChg chg="mod">
          <ac:chgData name="來賓使用者" userId="S::urn:spo:anon#fd13493a3d547b74539d4263419d009d044e3f2fc1e1cf76056410c612d02c68::" providerId="AD" clId="Web-{58E1E54D-D68C-AAF7-21F1-616A18423298}" dt="2023-11-02T14:33:30.984" v="308" actId="1076"/>
          <ac:spMkLst>
            <pc:docMk/>
            <pc:sldMk cId="842156533" sldId="280"/>
            <ac:spMk id="77" creationId="{F0089B78-BCE3-3AF2-D499-B971D79DD0CE}"/>
          </ac:spMkLst>
        </pc:spChg>
        <pc:grpChg chg="mod">
          <ac:chgData name="來賓使用者" userId="S::urn:spo:anon#fd13493a3d547b74539d4263419d009d044e3f2fc1e1cf76056410c612d02c68::" providerId="AD" clId="Web-{58E1E54D-D68C-AAF7-21F1-616A18423298}" dt="2023-11-02T14:33:31" v="364" actId="1076"/>
          <ac:grpSpMkLst>
            <pc:docMk/>
            <pc:sldMk cId="842156533" sldId="280"/>
            <ac:grpSpMk id="2" creationId="{00000000-0000-0000-0000-000000000000}"/>
          </ac:grpSpMkLst>
        </pc:grpChg>
        <pc:grpChg chg="mod">
          <ac:chgData name="來賓使用者" userId="S::urn:spo:anon#fd13493a3d547b74539d4263419d009d044e3f2fc1e1cf76056410c612d02c68::" providerId="AD" clId="Web-{58E1E54D-D68C-AAF7-21F1-616A18423298}" dt="2023-11-02T14:33:31" v="328" actId="1076"/>
          <ac:grpSpMkLst>
            <pc:docMk/>
            <pc:sldMk cId="842156533" sldId="280"/>
            <ac:grpSpMk id="40" creationId="{00000000-0000-0000-0000-000000000000}"/>
          </ac:grpSpMkLst>
        </pc:grpChg>
        <pc:grpChg chg="mod">
          <ac:chgData name="來賓使用者" userId="S::urn:spo:anon#fd13493a3d547b74539d4263419d009d044e3f2fc1e1cf76056410c612d02c68::" providerId="AD" clId="Web-{58E1E54D-D68C-AAF7-21F1-616A18423298}" dt="2023-11-02T14:33:31" v="327" actId="1076"/>
          <ac:grpSpMkLst>
            <pc:docMk/>
            <pc:sldMk cId="842156533" sldId="280"/>
            <ac:grpSpMk id="43" creationId="{00000000-0000-0000-0000-000000000000}"/>
          </ac:grpSpMkLst>
        </pc:grpChg>
        <pc:grpChg chg="mod">
          <ac:chgData name="來賓使用者" userId="S::urn:spo:anon#fd13493a3d547b74539d4263419d009d044e3f2fc1e1cf76056410c612d02c68::" providerId="AD" clId="Web-{58E1E54D-D68C-AAF7-21F1-616A18423298}" dt="2023-11-02T14:33:31" v="326" actId="1076"/>
          <ac:grpSpMkLst>
            <pc:docMk/>
            <pc:sldMk cId="842156533" sldId="280"/>
            <ac:grpSpMk id="46" creationId="{00000000-0000-0000-0000-000000000000}"/>
          </ac:grpSpMkLst>
        </pc:grpChg>
        <pc:grpChg chg="mod">
          <ac:chgData name="來賓使用者" userId="S::urn:spo:anon#fd13493a3d547b74539d4263419d009d044e3f2fc1e1cf76056410c612d02c68::" providerId="AD" clId="Web-{58E1E54D-D68C-AAF7-21F1-616A18423298}" dt="2023-11-02T14:33:31" v="325" actId="1076"/>
          <ac:grpSpMkLst>
            <pc:docMk/>
            <pc:sldMk cId="842156533" sldId="280"/>
            <ac:grpSpMk id="49" creationId="{00000000-0000-0000-0000-000000000000}"/>
          </ac:grpSpMkLst>
        </pc:grpChg>
        <pc:grpChg chg="mod">
          <ac:chgData name="來賓使用者" userId="S::urn:spo:anon#fd13493a3d547b74539d4263419d009d044e3f2fc1e1cf76056410c612d02c68::" providerId="AD" clId="Web-{58E1E54D-D68C-AAF7-21F1-616A18423298}" dt="2023-11-02T14:33:31" v="324" actId="1076"/>
          <ac:grpSpMkLst>
            <pc:docMk/>
            <pc:sldMk cId="842156533" sldId="280"/>
            <ac:grpSpMk id="52" creationId="{00000000-0000-0000-0000-000000000000}"/>
          </ac:grpSpMkLst>
        </pc:grpChg>
        <pc:grpChg chg="mod">
          <ac:chgData name="來賓使用者" userId="S::urn:spo:anon#fd13493a3d547b74539d4263419d009d044e3f2fc1e1cf76056410c612d02c68::" providerId="AD" clId="Web-{58E1E54D-D68C-AAF7-21F1-616A18423298}" dt="2023-11-02T14:33:31" v="323" actId="1076"/>
          <ac:grpSpMkLst>
            <pc:docMk/>
            <pc:sldMk cId="842156533" sldId="280"/>
            <ac:grpSpMk id="55" creationId="{00000000-0000-0000-0000-000000000000}"/>
          </ac:grpSpMkLst>
        </pc:grpChg>
        <pc:grpChg chg="mod">
          <ac:chgData name="來賓使用者" userId="S::urn:spo:anon#fd13493a3d547b74539d4263419d009d044e3f2fc1e1cf76056410c612d02c68::" providerId="AD" clId="Web-{58E1E54D-D68C-AAF7-21F1-616A18423298}" dt="2023-11-02T14:33:30.984" v="307" actId="1076"/>
          <ac:grpSpMkLst>
            <pc:docMk/>
            <pc:sldMk cId="842156533" sldId="280"/>
            <ac:grpSpMk id="78" creationId="{A2EE82D0-D5F9-A6BD-AD39-FAC2A1703618}"/>
          </ac:grpSpMkLst>
        </pc:grpChg>
      </pc:sldChg>
      <pc:sldMasterChg chg="add del addSldLayout delSldLayout">
        <pc:chgData name="來賓使用者" userId="S::urn:spo:anon#fd13493a3d547b74539d4263419d009d044e3f2fc1e1cf76056410c612d02c68::" providerId="AD" clId="Web-{58E1E54D-D68C-AAF7-21F1-616A18423298}" dt="2023-11-02T14:03:48.521" v="112"/>
        <pc:sldMasterMkLst>
          <pc:docMk/>
          <pc:sldMasterMk cId="0" sldId="2147483648"/>
        </pc:sldMasterMkLst>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49"/>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0"/>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1"/>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2"/>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3"/>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4"/>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5"/>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6"/>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7"/>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8"/>
          </pc:sldLayoutMkLst>
        </pc:sldLayoutChg>
        <pc:sldLayoutChg chg="add del">
          <pc:chgData name="來賓使用者" userId="S::urn:spo:anon#fd13493a3d547b74539d4263419d009d044e3f2fc1e1cf76056410c612d02c68::" providerId="AD" clId="Web-{58E1E54D-D68C-AAF7-21F1-616A18423298}" dt="2023-11-02T14:03:48.521" v="112"/>
          <pc:sldLayoutMkLst>
            <pc:docMk/>
            <pc:sldMasterMk cId="0" sldId="2147483648"/>
            <pc:sldLayoutMk cId="0" sldId="2147483659"/>
          </pc:sldLayoutMkLst>
        </pc:sldLayoutChg>
      </pc:sldMasterChg>
    </pc:docChg>
  </pc:docChgLst>
  <pc:docChgLst>
    <pc:chgData name="蔡𦓻展" userId="a007e54a-7e23-4c6a-bf51-234381baebc0" providerId="ADAL" clId="{7C0B65A9-E13A-084A-82A1-5F84E836CD64}"/>
    <pc:docChg chg="modSld">
      <pc:chgData name="蔡𦓻展" userId="a007e54a-7e23-4c6a-bf51-234381baebc0" providerId="ADAL" clId="{7C0B65A9-E13A-084A-82A1-5F84E836CD64}" dt="2023-05-12T03:19:36.242" v="19" actId="20577"/>
      <pc:docMkLst>
        <pc:docMk/>
      </pc:docMkLst>
      <pc:sldChg chg="modSp">
        <pc:chgData name="蔡𦓻展" userId="a007e54a-7e23-4c6a-bf51-234381baebc0" providerId="ADAL" clId="{7C0B65A9-E13A-084A-82A1-5F84E836CD64}" dt="2023-05-12T03:19:36.242" v="19" actId="20577"/>
        <pc:sldMkLst>
          <pc:docMk/>
          <pc:sldMk cId="813116907" sldId="266"/>
        </pc:sldMkLst>
        <pc:spChg chg="mod">
          <ac:chgData name="蔡𦓻展" userId="a007e54a-7e23-4c6a-bf51-234381baebc0" providerId="ADAL" clId="{7C0B65A9-E13A-084A-82A1-5F84E836CD64}" dt="2023-05-12T03:19:36.242" v="19" actId="20577"/>
          <ac:spMkLst>
            <pc:docMk/>
            <pc:sldMk cId="813116907" sldId="266"/>
            <ac:spMk id="3" creationId="{3F5443F9-57C1-F9D0-2B27-ECF19E1D3FC2}"/>
          </ac:spMkLst>
        </pc:spChg>
      </pc:sldChg>
    </pc:docChg>
  </pc:docChgLst>
  <pc:docChgLst>
    <pc:chgData name="來賓使用者" userId="S::urn:spo:anon#fd13493a3d547b74539d4263419d009d044e3f2fc1e1cf76056410c612d02c68::" providerId="AD" clId="Web-{4D8EA918-3F7F-5F0A-5828-7A633849A44B}"/>
    <pc:docChg chg="modSld">
      <pc:chgData name="來賓使用者" userId="S::urn:spo:anon#fd13493a3d547b74539d4263419d009d044e3f2fc1e1cf76056410c612d02c68::" providerId="AD" clId="Web-{4D8EA918-3F7F-5F0A-5828-7A633849A44B}" dt="2023-05-08T07:35:03.791" v="1" actId="1076"/>
      <pc:docMkLst>
        <pc:docMk/>
      </pc:docMkLst>
      <pc:sldChg chg="modSp">
        <pc:chgData name="來賓使用者" userId="S::urn:spo:anon#fd13493a3d547b74539d4263419d009d044e3f2fc1e1cf76056410c612d02c68::" providerId="AD" clId="Web-{4D8EA918-3F7F-5F0A-5828-7A633849A44B}" dt="2023-05-08T07:35:03.791" v="1" actId="1076"/>
        <pc:sldMkLst>
          <pc:docMk/>
          <pc:sldMk cId="3495422547" sldId="257"/>
        </pc:sldMkLst>
        <pc:picChg chg="mod">
          <ac:chgData name="來賓使用者" userId="S::urn:spo:anon#fd13493a3d547b74539d4263419d009d044e3f2fc1e1cf76056410c612d02c68::" providerId="AD" clId="Web-{4D8EA918-3F7F-5F0A-5828-7A633849A44B}" dt="2023-05-08T07:35:03.791" v="1" actId="1076"/>
          <ac:picMkLst>
            <pc:docMk/>
            <pc:sldMk cId="3495422547" sldId="257"/>
            <ac:picMk id="5" creationId="{40234E9F-4AED-B2F0-F50E-3035C737A063}"/>
          </ac:picMkLst>
        </pc:picChg>
      </pc:sldChg>
      <pc:sldChg chg="modSp">
        <pc:chgData name="來賓使用者" userId="S::urn:spo:anon#fd13493a3d547b74539d4263419d009d044e3f2fc1e1cf76056410c612d02c68::" providerId="AD" clId="Web-{4D8EA918-3F7F-5F0A-5828-7A633849A44B}" dt="2023-05-08T07:33:29.366" v="0" actId="1076"/>
        <pc:sldMkLst>
          <pc:docMk/>
          <pc:sldMk cId="75307319" sldId="264"/>
        </pc:sldMkLst>
        <pc:picChg chg="mod">
          <ac:chgData name="來賓使用者" userId="S::urn:spo:anon#fd13493a3d547b74539d4263419d009d044e3f2fc1e1cf76056410c612d02c68::" providerId="AD" clId="Web-{4D8EA918-3F7F-5F0A-5828-7A633849A44B}" dt="2023-05-08T07:33:29.366" v="0" actId="1076"/>
          <ac:picMkLst>
            <pc:docMk/>
            <pc:sldMk cId="75307319" sldId="264"/>
            <ac:picMk id="5" creationId="{F5DF919B-3666-9744-7DFE-6EAC6F86AAC6}"/>
          </ac:picMkLst>
        </pc:picChg>
      </pc:sldChg>
    </pc:docChg>
  </pc:docChgLst>
  <pc:docChgLst>
    <pc:chgData name="來賓使用者" userId="S::urn:spo:anon#fd13493a3d547b74539d4263419d009d044e3f2fc1e1cf76056410c612d02c68::" providerId="AD" clId="Web-{134704B6-F91C-C1D9-BABC-700467AA8E2F}"/>
    <pc:docChg chg="addSld delSld modSld">
      <pc:chgData name="來賓使用者" userId="S::urn:spo:anon#fd13493a3d547b74539d4263419d009d044e3f2fc1e1cf76056410c612d02c68::" providerId="AD" clId="Web-{134704B6-F91C-C1D9-BABC-700467AA8E2F}" dt="2023-05-09T10:01:34.541" v="336" actId="20577"/>
      <pc:docMkLst>
        <pc:docMk/>
      </pc:docMkLst>
      <pc:sldChg chg="modSp">
        <pc:chgData name="來賓使用者" userId="S::urn:spo:anon#fd13493a3d547b74539d4263419d009d044e3f2fc1e1cf76056410c612d02c68::" providerId="AD" clId="Web-{134704B6-F91C-C1D9-BABC-700467AA8E2F}" dt="2023-05-09T09:00:09.613" v="131" actId="20577"/>
        <pc:sldMkLst>
          <pc:docMk/>
          <pc:sldMk cId="1108673494" sldId="256"/>
        </pc:sldMkLst>
        <pc:spChg chg="mod">
          <ac:chgData name="來賓使用者" userId="S::urn:spo:anon#fd13493a3d547b74539d4263419d009d044e3f2fc1e1cf76056410c612d02c68::" providerId="AD" clId="Web-{134704B6-F91C-C1D9-BABC-700467AA8E2F}" dt="2023-05-09T09:00:09.613" v="131" actId="20577"/>
          <ac:spMkLst>
            <pc:docMk/>
            <pc:sldMk cId="1108673494" sldId="256"/>
            <ac:spMk id="2" creationId="{737CAC0A-0277-F727-53CD-159D08459D4E}"/>
          </ac:spMkLst>
        </pc:spChg>
        <pc:spChg chg="mod">
          <ac:chgData name="來賓使用者" userId="S::urn:spo:anon#fd13493a3d547b74539d4263419d009d044e3f2fc1e1cf76056410c612d02c68::" providerId="AD" clId="Web-{134704B6-F91C-C1D9-BABC-700467AA8E2F}" dt="2023-05-09T09:00:03.097" v="129" actId="20577"/>
          <ac:spMkLst>
            <pc:docMk/>
            <pc:sldMk cId="1108673494" sldId="256"/>
            <ac:spMk id="3" creationId="{C5A3C118-0030-A120-D8A4-9FC59CEF9E9E}"/>
          </ac:spMkLst>
        </pc:spChg>
      </pc:sldChg>
      <pc:sldChg chg="addSp delSp modSp del">
        <pc:chgData name="來賓使用者" userId="S::urn:spo:anon#fd13493a3d547b74539d4263419d009d044e3f2fc1e1cf76056410c612d02c68::" providerId="AD" clId="Web-{134704B6-F91C-C1D9-BABC-700467AA8E2F}" dt="2023-05-09T09:26:48.763" v="258"/>
        <pc:sldMkLst>
          <pc:docMk/>
          <pc:sldMk cId="549151191" sldId="258"/>
        </pc:sldMkLst>
        <pc:spChg chg="del mod">
          <ac:chgData name="來賓使用者" userId="S::urn:spo:anon#fd13493a3d547b74539d4263419d009d044e3f2fc1e1cf76056410c612d02c68::" providerId="AD" clId="Web-{134704B6-F91C-C1D9-BABC-700467AA8E2F}" dt="2023-05-09T09:13:57.355" v="197"/>
          <ac:spMkLst>
            <pc:docMk/>
            <pc:sldMk cId="549151191" sldId="258"/>
            <ac:spMk id="3" creationId="{B3ACA321-A85E-80DB-DB73-5F6BD8BC9F1B}"/>
          </ac:spMkLst>
        </pc:spChg>
        <pc:spChg chg="del mod">
          <ac:chgData name="來賓使用者" userId="S::urn:spo:anon#fd13493a3d547b74539d4263419d009d044e3f2fc1e1cf76056410c612d02c68::" providerId="AD" clId="Web-{134704B6-F91C-C1D9-BABC-700467AA8E2F}" dt="2023-05-09T09:26:23.496" v="252"/>
          <ac:spMkLst>
            <pc:docMk/>
            <pc:sldMk cId="549151191" sldId="258"/>
            <ac:spMk id="4" creationId="{E0F51A2C-E00A-FA4E-ABBA-F7F53DB3F8C4}"/>
          </ac:spMkLst>
        </pc:spChg>
        <pc:spChg chg="add del mod">
          <ac:chgData name="來賓使用者" userId="S::urn:spo:anon#fd13493a3d547b74539d4263419d009d044e3f2fc1e1cf76056410c612d02c68::" providerId="AD" clId="Web-{134704B6-F91C-C1D9-BABC-700467AA8E2F}" dt="2023-05-09T09:26:02.260" v="248"/>
          <ac:spMkLst>
            <pc:docMk/>
            <pc:sldMk cId="549151191" sldId="258"/>
            <ac:spMk id="5" creationId="{9585BB45-26D9-CDAF-9D75-4F1165B3A4DA}"/>
          </ac:spMkLst>
        </pc:spChg>
      </pc:sldChg>
      <pc:sldChg chg="modSp del">
        <pc:chgData name="來賓使用者" userId="S::urn:spo:anon#fd13493a3d547b74539d4263419d009d044e3f2fc1e1cf76056410c612d02c68::" providerId="AD" clId="Web-{134704B6-F91C-C1D9-BABC-700467AA8E2F}" dt="2023-05-09T09:44:47.894" v="314"/>
        <pc:sldMkLst>
          <pc:docMk/>
          <pc:sldMk cId="138911032" sldId="260"/>
        </pc:sldMkLst>
        <pc:spChg chg="mod">
          <ac:chgData name="來賓使用者" userId="S::urn:spo:anon#fd13493a3d547b74539d4263419d009d044e3f2fc1e1cf76056410c612d02c68::" providerId="AD" clId="Web-{134704B6-F91C-C1D9-BABC-700467AA8E2F}" dt="2023-05-09T09:36:00.923" v="287" actId="20577"/>
          <ac:spMkLst>
            <pc:docMk/>
            <pc:sldMk cId="138911032" sldId="260"/>
            <ac:spMk id="3" creationId="{70B0D6CF-BBB3-2442-1DF2-22D9CAC92147}"/>
          </ac:spMkLst>
        </pc:spChg>
      </pc:sldChg>
      <pc:sldChg chg="modSp">
        <pc:chgData name="來賓使用者" userId="S::urn:spo:anon#fd13493a3d547b74539d4263419d009d044e3f2fc1e1cf76056410c612d02c68::" providerId="AD" clId="Web-{134704B6-F91C-C1D9-BABC-700467AA8E2F}" dt="2023-05-09T10:01:26.572" v="334" actId="20577"/>
        <pc:sldMkLst>
          <pc:docMk/>
          <pc:sldMk cId="2092425448" sldId="261"/>
        </pc:sldMkLst>
        <pc:spChg chg="mod">
          <ac:chgData name="來賓使用者" userId="S::urn:spo:anon#fd13493a3d547b74539d4263419d009d044e3f2fc1e1cf76056410c612d02c68::" providerId="AD" clId="Web-{134704B6-F91C-C1D9-BABC-700467AA8E2F}" dt="2023-05-09T10:01:26.572" v="334" actId="20577"/>
          <ac:spMkLst>
            <pc:docMk/>
            <pc:sldMk cId="2092425448" sldId="261"/>
            <ac:spMk id="3" creationId="{1398F730-A71C-D60A-75BB-5CA1DF0514C0}"/>
          </ac:spMkLst>
        </pc:spChg>
      </pc:sldChg>
      <pc:sldChg chg="modSp">
        <pc:chgData name="來賓使用者" userId="S::urn:spo:anon#fd13493a3d547b74539d4263419d009d044e3f2fc1e1cf76056410c612d02c68::" providerId="AD" clId="Web-{134704B6-F91C-C1D9-BABC-700467AA8E2F}" dt="2023-05-09T10:01:34.541" v="336" actId="20577"/>
        <pc:sldMkLst>
          <pc:docMk/>
          <pc:sldMk cId="736664129" sldId="262"/>
        </pc:sldMkLst>
        <pc:spChg chg="mod">
          <ac:chgData name="來賓使用者" userId="S::urn:spo:anon#fd13493a3d547b74539d4263419d009d044e3f2fc1e1cf76056410c612d02c68::" providerId="AD" clId="Web-{134704B6-F91C-C1D9-BABC-700467AA8E2F}" dt="2023-05-09T10:01:34.541" v="336" actId="20577"/>
          <ac:spMkLst>
            <pc:docMk/>
            <pc:sldMk cId="736664129" sldId="262"/>
            <ac:spMk id="3" creationId="{5B0BFB74-DC2F-106B-4BC1-60020DEF4C50}"/>
          </ac:spMkLst>
        </pc:spChg>
      </pc:sldChg>
      <pc:sldChg chg="modSp">
        <pc:chgData name="來賓使用者" userId="S::urn:spo:anon#fd13493a3d547b74539d4263419d009d044e3f2fc1e1cf76056410c612d02c68::" providerId="AD" clId="Web-{134704B6-F91C-C1D9-BABC-700467AA8E2F}" dt="2023-05-09T09:45:25.208" v="316" actId="20577"/>
        <pc:sldMkLst>
          <pc:docMk/>
          <pc:sldMk cId="973135946" sldId="263"/>
        </pc:sldMkLst>
        <pc:spChg chg="mod">
          <ac:chgData name="來賓使用者" userId="S::urn:spo:anon#fd13493a3d547b74539d4263419d009d044e3f2fc1e1cf76056410c612d02c68::" providerId="AD" clId="Web-{134704B6-F91C-C1D9-BABC-700467AA8E2F}" dt="2023-05-09T09:45:25.208" v="316" actId="20577"/>
          <ac:spMkLst>
            <pc:docMk/>
            <pc:sldMk cId="973135946" sldId="263"/>
            <ac:spMk id="2" creationId="{73EA4BD7-7B4F-4964-4BDE-ABB46503DB5B}"/>
          </ac:spMkLst>
        </pc:spChg>
      </pc:sldChg>
      <pc:sldChg chg="addSp delSp modSp mod setBg">
        <pc:chgData name="來賓使用者" userId="S::urn:spo:anon#fd13493a3d547b74539d4263419d009d044e3f2fc1e1cf76056410c612d02c68::" providerId="AD" clId="Web-{134704B6-F91C-C1D9-BABC-700467AA8E2F}" dt="2023-05-09T09:48:28.705" v="332"/>
        <pc:sldMkLst>
          <pc:docMk/>
          <pc:sldMk cId="75307319" sldId="264"/>
        </pc:sldMkLst>
        <pc:spChg chg="mod">
          <ac:chgData name="來賓使用者" userId="S::urn:spo:anon#fd13493a3d547b74539d4263419d009d044e3f2fc1e1cf76056410c612d02c68::" providerId="AD" clId="Web-{134704B6-F91C-C1D9-BABC-700467AA8E2F}" dt="2023-05-09T09:48:28.705" v="332"/>
          <ac:spMkLst>
            <pc:docMk/>
            <pc:sldMk cId="75307319" sldId="264"/>
            <ac:spMk id="2" creationId="{3D2CE6B7-8CDD-D686-C185-2D3A7931B47D}"/>
          </ac:spMkLst>
        </pc:spChg>
        <pc:spChg chg="del">
          <ac:chgData name="來賓使用者" userId="S::urn:spo:anon#fd13493a3d547b74539d4263419d009d044e3f2fc1e1cf76056410c612d02c68::" providerId="AD" clId="Web-{134704B6-F91C-C1D9-BABC-700467AA8E2F}" dt="2023-05-09T09:45:39.116" v="318"/>
          <ac:spMkLst>
            <pc:docMk/>
            <pc:sldMk cId="75307319" sldId="264"/>
            <ac:spMk id="3" creationId="{C61EAFFF-F961-BB4F-6A5E-B44965EA33D8}"/>
          </ac:spMkLst>
        </pc:spChg>
        <pc:spChg chg="add del">
          <ac:chgData name="來賓使用者" userId="S::urn:spo:anon#fd13493a3d547b74539d4263419d009d044e3f2fc1e1cf76056410c612d02c68::" providerId="AD" clId="Web-{134704B6-F91C-C1D9-BABC-700467AA8E2F}" dt="2023-05-09T09:48:28.705" v="332"/>
          <ac:spMkLst>
            <pc:docMk/>
            <pc:sldMk cId="75307319" sldId="264"/>
            <ac:spMk id="8" creationId="{6EB68F56-314A-BE50-7B72-0A8ACF6B7D65}"/>
          </ac:spMkLst>
        </pc:spChg>
        <pc:spChg chg="add del">
          <ac:chgData name="來賓使用者" userId="S::urn:spo:anon#fd13493a3d547b74539d4263419d009d044e3f2fc1e1cf76056410c612d02c68::" providerId="AD" clId="Web-{134704B6-F91C-C1D9-BABC-700467AA8E2F}" dt="2023-05-09T09:48:13.610" v="330"/>
          <ac:spMkLst>
            <pc:docMk/>
            <pc:sldMk cId="75307319" sldId="264"/>
            <ac:spMk id="9" creationId="{6753252F-4873-4F63-801D-CC719279A7D5}"/>
          </ac:spMkLst>
        </pc:spChg>
        <pc:spChg chg="add del">
          <ac:chgData name="來賓使用者" userId="S::urn:spo:anon#fd13493a3d547b74539d4263419d009d044e3f2fc1e1cf76056410c612d02c68::" providerId="AD" clId="Web-{134704B6-F91C-C1D9-BABC-700467AA8E2F}" dt="2023-05-09T09:48:13.610" v="330"/>
          <ac:spMkLst>
            <pc:docMk/>
            <pc:sldMk cId="75307319" sldId="264"/>
            <ac:spMk id="11" creationId="{047C8CCB-F95D-4249-92DD-651249D3535A}"/>
          </ac:spMkLst>
        </pc:spChg>
        <pc:spChg chg="add del">
          <ac:chgData name="來賓使用者" userId="S::urn:spo:anon#fd13493a3d547b74539d4263419d009d044e3f2fc1e1cf76056410c612d02c68::" providerId="AD" clId="Web-{134704B6-F91C-C1D9-BABC-700467AA8E2F}" dt="2023-05-09T09:48:28.705" v="332"/>
          <ac:spMkLst>
            <pc:docMk/>
            <pc:sldMk cId="75307319" sldId="264"/>
            <ac:spMk id="13" creationId="{907741FC-B544-4A6E-B831-6789D042333D}"/>
          </ac:spMkLst>
        </pc:spChg>
        <pc:spChg chg="add del">
          <ac:chgData name="來賓使用者" userId="S::urn:spo:anon#fd13493a3d547b74539d4263419d009d044e3f2fc1e1cf76056410c612d02c68::" providerId="AD" clId="Web-{134704B6-F91C-C1D9-BABC-700467AA8E2F}" dt="2023-05-09T09:48:28.705" v="332"/>
          <ac:spMkLst>
            <pc:docMk/>
            <pc:sldMk cId="75307319" sldId="264"/>
            <ac:spMk id="14" creationId="{3AFE8227-C443-417B-BA91-520EB1EF4559}"/>
          </ac:spMkLst>
        </pc:spChg>
        <pc:spChg chg="add del">
          <ac:chgData name="來賓使用者" userId="S::urn:spo:anon#fd13493a3d547b74539d4263419d009d044e3f2fc1e1cf76056410c612d02c68::" providerId="AD" clId="Web-{134704B6-F91C-C1D9-BABC-700467AA8E2F}" dt="2023-05-09T09:48:28.705" v="332"/>
          <ac:spMkLst>
            <pc:docMk/>
            <pc:sldMk cId="75307319" sldId="264"/>
            <ac:spMk id="15" creationId="{3F0BE7ED-7814-4273-B18A-F26CC0380380}"/>
          </ac:spMkLst>
        </pc:spChg>
        <pc:picChg chg="add mod ord">
          <ac:chgData name="來賓使用者" userId="S::urn:spo:anon#fd13493a3d547b74539d4263419d009d044e3f2fc1e1cf76056410c612d02c68::" providerId="AD" clId="Web-{134704B6-F91C-C1D9-BABC-700467AA8E2F}" dt="2023-05-09T09:48:28.705" v="332"/>
          <ac:picMkLst>
            <pc:docMk/>
            <pc:sldMk cId="75307319" sldId="264"/>
            <ac:picMk id="4" creationId="{A850F2FB-0A0A-CD8B-5EEE-9E18EC517143}"/>
          </ac:picMkLst>
        </pc:picChg>
        <pc:picChg chg="del">
          <ac:chgData name="來賓使用者" userId="S::urn:spo:anon#fd13493a3d547b74539d4263419d009d044e3f2fc1e1cf76056410c612d02c68::" providerId="AD" clId="Web-{134704B6-F91C-C1D9-BABC-700467AA8E2F}" dt="2023-05-09T09:45:36.881" v="317"/>
          <ac:picMkLst>
            <pc:docMk/>
            <pc:sldMk cId="75307319" sldId="264"/>
            <ac:picMk id="5" creationId="{F5DF919B-3666-9744-7DFE-6EAC6F86AAC6}"/>
          </ac:picMkLst>
        </pc:picChg>
      </pc:sldChg>
      <pc:sldChg chg="addSp delSp modSp new">
        <pc:chgData name="來賓使用者" userId="S::urn:spo:anon#fd13493a3d547b74539d4263419d009d044e3f2fc1e1cf76056410c612d02c68::" providerId="AD" clId="Web-{134704B6-F91C-C1D9-BABC-700467AA8E2F}" dt="2023-05-09T08:50:29.717" v="113" actId="20577"/>
        <pc:sldMkLst>
          <pc:docMk/>
          <pc:sldMk cId="3643732843" sldId="265"/>
        </pc:sldMkLst>
        <pc:spChg chg="del mod">
          <ac:chgData name="來賓使用者" userId="S::urn:spo:anon#fd13493a3d547b74539d4263419d009d044e3f2fc1e1cf76056410c612d02c68::" providerId="AD" clId="Web-{134704B6-F91C-C1D9-BABC-700467AA8E2F}" dt="2023-05-09T08:47:57.833" v="89"/>
          <ac:spMkLst>
            <pc:docMk/>
            <pc:sldMk cId="3643732843" sldId="265"/>
            <ac:spMk id="2" creationId="{11CC9F72-A36C-27F9-C78E-DE7254BA1AE2}"/>
          </ac:spMkLst>
        </pc:spChg>
        <pc:spChg chg="add del mod">
          <ac:chgData name="來賓使用者" userId="S::urn:spo:anon#fd13493a3d547b74539d4263419d009d044e3f2fc1e1cf76056410c612d02c68::" providerId="AD" clId="Web-{134704B6-F91C-C1D9-BABC-700467AA8E2F}" dt="2023-05-09T08:47:09.533" v="75"/>
          <ac:spMkLst>
            <pc:docMk/>
            <pc:sldMk cId="3643732843" sldId="265"/>
            <ac:spMk id="3" creationId="{E3156419-3B2B-A378-9EA4-7A2513D19D01}"/>
          </ac:spMkLst>
        </pc:spChg>
        <pc:spChg chg="add del mod">
          <ac:chgData name="來賓使用者" userId="S::urn:spo:anon#fd13493a3d547b74539d4263419d009d044e3f2fc1e1cf76056410c612d02c68::" providerId="AD" clId="Web-{134704B6-F91C-C1D9-BABC-700467AA8E2F}" dt="2023-05-09T08:45:40.683" v="42"/>
          <ac:spMkLst>
            <pc:docMk/>
            <pc:sldMk cId="3643732843" sldId="265"/>
            <ac:spMk id="7" creationId="{899ADD99-FA09-CB6B-13AC-DC0862D440F5}"/>
          </ac:spMkLst>
        </pc:spChg>
        <pc:spChg chg="add mod">
          <ac:chgData name="來賓使用者" userId="S::urn:spo:anon#fd13493a3d547b74539d4263419d009d044e3f2fc1e1cf76056410c612d02c68::" providerId="AD" clId="Web-{134704B6-F91C-C1D9-BABC-700467AA8E2F}" dt="2023-05-09T08:46:44.687" v="62" actId="14100"/>
          <ac:spMkLst>
            <pc:docMk/>
            <pc:sldMk cId="3643732843" sldId="265"/>
            <ac:spMk id="8" creationId="{26B3B1B4-21D0-B21F-8B3A-62423371428D}"/>
          </ac:spMkLst>
        </pc:spChg>
        <pc:spChg chg="add del mod">
          <ac:chgData name="來賓使用者" userId="S::urn:spo:anon#fd13493a3d547b74539d4263419d009d044e3f2fc1e1cf76056410c612d02c68::" providerId="AD" clId="Web-{134704B6-F91C-C1D9-BABC-700467AA8E2F}" dt="2023-05-09T08:47:44.738" v="87"/>
          <ac:spMkLst>
            <pc:docMk/>
            <pc:sldMk cId="3643732843" sldId="265"/>
            <ac:spMk id="10" creationId="{AF8832DE-A333-B033-EA85-4F5E514CC337}"/>
          </ac:spMkLst>
        </pc:spChg>
        <pc:spChg chg="add mod">
          <ac:chgData name="來賓使用者" userId="S::urn:spo:anon#fd13493a3d547b74539d4263419d009d044e3f2fc1e1cf76056410c612d02c68::" providerId="AD" clId="Web-{134704B6-F91C-C1D9-BABC-700467AA8E2F}" dt="2023-05-09T08:47:33.097" v="86" actId="1076"/>
          <ac:spMkLst>
            <pc:docMk/>
            <pc:sldMk cId="3643732843" sldId="265"/>
            <ac:spMk id="11" creationId="{4F5FF6A5-7B0A-7EF6-A9DA-DCE116C98F40}"/>
          </ac:spMkLst>
        </pc:spChg>
        <pc:spChg chg="add del mod">
          <ac:chgData name="來賓使用者" userId="S::urn:spo:anon#fd13493a3d547b74539d4263419d009d044e3f2fc1e1cf76056410c612d02c68::" providerId="AD" clId="Web-{134704B6-F91C-C1D9-BABC-700467AA8E2F}" dt="2023-05-09T08:48:00.864" v="90"/>
          <ac:spMkLst>
            <pc:docMk/>
            <pc:sldMk cId="3643732843" sldId="265"/>
            <ac:spMk id="13" creationId="{0644867A-3070-7D74-9DB1-BF1BBE44E0B5}"/>
          </ac:spMkLst>
        </pc:spChg>
        <pc:spChg chg="add mod">
          <ac:chgData name="來賓使用者" userId="S::urn:spo:anon#fd13493a3d547b74539d4263419d009d044e3f2fc1e1cf76056410c612d02c68::" providerId="AD" clId="Web-{134704B6-F91C-C1D9-BABC-700467AA8E2F}" dt="2023-05-09T08:50:29.717" v="113" actId="20577"/>
          <ac:spMkLst>
            <pc:docMk/>
            <pc:sldMk cId="3643732843" sldId="265"/>
            <ac:spMk id="14" creationId="{BC9E1683-6CFC-62A2-E85F-483F053B3398}"/>
          </ac:spMkLst>
        </pc:spChg>
        <pc:picChg chg="add del mod">
          <ac:chgData name="來賓使用者" userId="S::urn:spo:anon#fd13493a3d547b74539d4263419d009d044e3f2fc1e1cf76056410c612d02c68::" providerId="AD" clId="Web-{134704B6-F91C-C1D9-BABC-700467AA8E2F}" dt="2023-05-09T08:43:05.689" v="35"/>
          <ac:picMkLst>
            <pc:docMk/>
            <pc:sldMk cId="3643732843" sldId="265"/>
            <ac:picMk id="4" creationId="{967B3267-DABE-C5D9-D4D6-71D700DD1E88}"/>
          </ac:picMkLst>
        </pc:picChg>
        <pc:picChg chg="add mod ord">
          <ac:chgData name="來賓使用者" userId="S::urn:spo:anon#fd13493a3d547b74539d4263419d009d044e3f2fc1e1cf76056410c612d02c68::" providerId="AD" clId="Web-{134704B6-F91C-C1D9-BABC-700467AA8E2F}" dt="2023-05-09T08:46:54.110" v="63" actId="1076"/>
          <ac:picMkLst>
            <pc:docMk/>
            <pc:sldMk cId="3643732843" sldId="265"/>
            <ac:picMk id="5" creationId="{6663E5C4-6C20-4723-C39D-6E421FCCFE96}"/>
          </ac:picMkLst>
        </pc:picChg>
      </pc:sldChg>
      <pc:sldChg chg="modSp new">
        <pc:chgData name="來賓使用者" userId="S::urn:spo:anon#fd13493a3d547b74539d4263419d009d044e3f2fc1e1cf76056410c612d02c68::" providerId="AD" clId="Web-{134704B6-F91C-C1D9-BABC-700467AA8E2F}" dt="2023-05-09T09:45:21.864" v="315" actId="20577"/>
        <pc:sldMkLst>
          <pc:docMk/>
          <pc:sldMk cId="813116907" sldId="266"/>
        </pc:sldMkLst>
        <pc:spChg chg="mod">
          <ac:chgData name="來賓使用者" userId="S::urn:spo:anon#fd13493a3d547b74539d4263419d009d044e3f2fc1e1cf76056410c612d02c68::" providerId="AD" clId="Web-{134704B6-F91C-C1D9-BABC-700467AA8E2F}" dt="2023-05-09T09:04:07.021" v="161" actId="20577"/>
          <ac:spMkLst>
            <pc:docMk/>
            <pc:sldMk cId="813116907" sldId="266"/>
            <ac:spMk id="2" creationId="{D5985639-734E-0EB2-5213-9F907549E227}"/>
          </ac:spMkLst>
        </pc:spChg>
        <pc:spChg chg="mod">
          <ac:chgData name="來賓使用者" userId="S::urn:spo:anon#fd13493a3d547b74539d4263419d009d044e3f2fc1e1cf76056410c612d02c68::" providerId="AD" clId="Web-{134704B6-F91C-C1D9-BABC-700467AA8E2F}" dt="2023-05-09T09:45:21.864" v="315" actId="20577"/>
          <ac:spMkLst>
            <pc:docMk/>
            <pc:sldMk cId="813116907" sldId="266"/>
            <ac:spMk id="3" creationId="{3F5443F9-57C1-F9D0-2B27-ECF19E1D3FC2}"/>
          </ac:spMkLst>
        </pc:spChg>
      </pc:sldChg>
      <pc:sldChg chg="addSp delSp modSp new mod setBg">
        <pc:chgData name="來賓使用者" userId="S::urn:spo:anon#fd13493a3d547b74539d4263419d009d044e3f2fc1e1cf76056410c612d02c68::" providerId="AD" clId="Web-{134704B6-F91C-C1D9-BABC-700467AA8E2F}" dt="2023-05-09T09:30:35.418" v="274" actId="14100"/>
        <pc:sldMkLst>
          <pc:docMk/>
          <pc:sldMk cId="622878756" sldId="267"/>
        </pc:sldMkLst>
        <pc:spChg chg="mod">
          <ac:chgData name="來賓使用者" userId="S::urn:spo:anon#fd13493a3d547b74539d4263419d009d044e3f2fc1e1cf76056410c612d02c68::" providerId="AD" clId="Web-{134704B6-F91C-C1D9-BABC-700467AA8E2F}" dt="2023-05-09T09:30:35.418" v="274" actId="14100"/>
          <ac:spMkLst>
            <pc:docMk/>
            <pc:sldMk cId="622878756" sldId="267"/>
            <ac:spMk id="2" creationId="{6087E581-C0B4-DB31-1AD9-77523297C8E1}"/>
          </ac:spMkLst>
        </pc:spChg>
        <pc:spChg chg="mod">
          <ac:chgData name="來賓使用者" userId="S::urn:spo:anon#fd13493a3d547b74539d4263419d009d044e3f2fc1e1cf76056410c612d02c68::" providerId="AD" clId="Web-{134704B6-F91C-C1D9-BABC-700467AA8E2F}" dt="2023-05-09T09:30:24.386" v="272" actId="1076"/>
          <ac:spMkLst>
            <pc:docMk/>
            <pc:sldMk cId="622878756" sldId="267"/>
            <ac:spMk id="3" creationId="{4797F90E-23FF-9D27-A1AF-DA9C13434F84}"/>
          </ac:spMkLst>
        </pc:spChg>
        <pc:spChg chg="add del">
          <ac:chgData name="來賓使用者" userId="S::urn:spo:anon#fd13493a3d547b74539d4263419d009d044e3f2fc1e1cf76056410c612d02c68::" providerId="AD" clId="Web-{134704B6-F91C-C1D9-BABC-700467AA8E2F}" dt="2023-05-09T09:23:37.782" v="222"/>
          <ac:spMkLst>
            <pc:docMk/>
            <pc:sldMk cId="622878756" sldId="267"/>
            <ac:spMk id="9" creationId="{F13C74B1-5B17-4795-BED0-7140497B445A}"/>
          </ac:spMkLst>
        </pc:spChg>
        <pc:spChg chg="add del">
          <ac:chgData name="來賓使用者" userId="S::urn:spo:anon#fd13493a3d547b74539d4263419d009d044e3f2fc1e1cf76056410c612d02c68::" providerId="AD" clId="Web-{134704B6-F91C-C1D9-BABC-700467AA8E2F}" dt="2023-05-09T09:23:37.782" v="222"/>
          <ac:spMkLst>
            <pc:docMk/>
            <pc:sldMk cId="622878756" sldId="267"/>
            <ac:spMk id="11" creationId="{D4974D33-8DC5-464E-8C6D-BE58F0669C17}"/>
          </ac:spMkLst>
        </pc:spChg>
        <pc:spChg chg="add del">
          <ac:chgData name="來賓使用者" userId="S::urn:spo:anon#fd13493a3d547b74539d4263419d009d044e3f2fc1e1cf76056410c612d02c68::" providerId="AD" clId="Web-{134704B6-F91C-C1D9-BABC-700467AA8E2F}" dt="2023-05-09T09:23:45.345" v="224"/>
          <ac:spMkLst>
            <pc:docMk/>
            <pc:sldMk cId="622878756" sldId="267"/>
            <ac:spMk id="13" creationId="{743AA782-23D1-4521-8CAD-47662984AA08}"/>
          </ac:spMkLst>
        </pc:spChg>
        <pc:spChg chg="add del">
          <ac:chgData name="來賓使用者" userId="S::urn:spo:anon#fd13493a3d547b74539d4263419d009d044e3f2fc1e1cf76056410c612d02c68::" providerId="AD" clId="Web-{134704B6-F91C-C1D9-BABC-700467AA8E2F}" dt="2023-05-09T09:23:45.345" v="224"/>
          <ac:spMkLst>
            <pc:docMk/>
            <pc:sldMk cId="622878756" sldId="267"/>
            <ac:spMk id="14" creationId="{71877DBC-BB60-40F0-AC93-2ACDBAAE60CE}"/>
          </ac:spMkLst>
        </pc:spChg>
        <pc:spChg chg="add del">
          <ac:chgData name="來賓使用者" userId="S::urn:spo:anon#fd13493a3d547b74539d4263419d009d044e3f2fc1e1cf76056410c612d02c68::" providerId="AD" clId="Web-{134704B6-F91C-C1D9-BABC-700467AA8E2F}" dt="2023-05-09T09:25:08.038" v="242"/>
          <ac:spMkLst>
            <pc:docMk/>
            <pc:sldMk cId="622878756" sldId="267"/>
            <ac:spMk id="16" creationId="{F13C74B1-5B17-4795-BED0-7140497B445A}"/>
          </ac:spMkLst>
        </pc:spChg>
        <pc:spChg chg="add del">
          <ac:chgData name="來賓使用者" userId="S::urn:spo:anon#fd13493a3d547b74539d4263419d009d044e3f2fc1e1cf76056410c612d02c68::" providerId="AD" clId="Web-{134704B6-F91C-C1D9-BABC-700467AA8E2F}" dt="2023-05-09T09:25:08.038" v="242"/>
          <ac:spMkLst>
            <pc:docMk/>
            <pc:sldMk cId="622878756" sldId="267"/>
            <ac:spMk id="17" creationId="{D4974D33-8DC5-464E-8C6D-BE58F0669C17}"/>
          </ac:spMkLst>
        </pc:spChg>
        <pc:spChg chg="add del">
          <ac:chgData name="來賓使用者" userId="S::urn:spo:anon#fd13493a3d547b74539d4263419d009d044e3f2fc1e1cf76056410c612d02c68::" providerId="AD" clId="Web-{134704B6-F91C-C1D9-BABC-700467AA8E2F}" dt="2023-05-09T09:24:46.896" v="234"/>
          <ac:spMkLst>
            <pc:docMk/>
            <pc:sldMk cId="622878756" sldId="267"/>
            <ac:spMk id="22" creationId="{45D37F4E-DDB4-456B-97E0-9937730A039F}"/>
          </ac:spMkLst>
        </pc:spChg>
        <pc:spChg chg="add del">
          <ac:chgData name="來賓使用者" userId="S::urn:spo:anon#fd13493a3d547b74539d4263419d009d044e3f2fc1e1cf76056410c612d02c68::" providerId="AD" clId="Web-{134704B6-F91C-C1D9-BABC-700467AA8E2F}" dt="2023-05-09T09:24:46.896" v="234"/>
          <ac:spMkLst>
            <pc:docMk/>
            <pc:sldMk cId="622878756" sldId="267"/>
            <ac:spMk id="24" creationId="{B2DD41CD-8F47-4F56-AD12-4E2FF7696987}"/>
          </ac:spMkLst>
        </pc:spChg>
        <pc:picChg chg="add mod ord">
          <ac:chgData name="來賓使用者" userId="S::urn:spo:anon#fd13493a3d547b74539d4263419d009d044e3f2fc1e1cf76056410c612d02c68::" providerId="AD" clId="Web-{134704B6-F91C-C1D9-BABC-700467AA8E2F}" dt="2023-05-09T09:25:24.086" v="245" actId="1076"/>
          <ac:picMkLst>
            <pc:docMk/>
            <pc:sldMk cId="622878756" sldId="267"/>
            <ac:picMk id="4" creationId="{C136520D-847F-D6D8-8AA8-F1B0F20154DD}"/>
          </ac:picMkLst>
        </pc:picChg>
      </pc:sldChg>
      <pc:sldChg chg="addSp modSp new">
        <pc:chgData name="來賓使用者" userId="S::urn:spo:anon#fd13493a3d547b74539d4263419d009d044e3f2fc1e1cf76056410c612d02c68::" providerId="AD" clId="Web-{134704B6-F91C-C1D9-BABC-700467AA8E2F}" dt="2023-05-09T09:35:27.608" v="283" actId="1076"/>
        <pc:sldMkLst>
          <pc:docMk/>
          <pc:sldMk cId="2418029756" sldId="268"/>
        </pc:sldMkLst>
        <pc:spChg chg="mod">
          <ac:chgData name="來賓使用者" userId="S::urn:spo:anon#fd13493a3d547b74539d4263419d009d044e3f2fc1e1cf76056410c612d02c68::" providerId="AD" clId="Web-{134704B6-F91C-C1D9-BABC-700467AA8E2F}" dt="2023-05-09T09:30:48.700" v="276" actId="14100"/>
          <ac:spMkLst>
            <pc:docMk/>
            <pc:sldMk cId="2418029756" sldId="268"/>
            <ac:spMk id="2" creationId="{C318BA78-1436-D1C8-E71C-5DA6E08DF06E}"/>
          </ac:spMkLst>
        </pc:spChg>
        <pc:spChg chg="mod">
          <ac:chgData name="來賓使用者" userId="S::urn:spo:anon#fd13493a3d547b74539d4263419d009d044e3f2fc1e1cf76056410c612d02c68::" providerId="AD" clId="Web-{134704B6-F91C-C1D9-BABC-700467AA8E2F}" dt="2023-05-09T09:30:43.278" v="275" actId="14100"/>
          <ac:spMkLst>
            <pc:docMk/>
            <pc:sldMk cId="2418029756" sldId="268"/>
            <ac:spMk id="3" creationId="{B26C948E-3B7A-E843-D2D4-4CA20B5A311D}"/>
          </ac:spMkLst>
        </pc:spChg>
        <pc:picChg chg="add mod ord">
          <ac:chgData name="來賓使用者" userId="S::urn:spo:anon#fd13493a3d547b74539d4263419d009d044e3f2fc1e1cf76056410c612d02c68::" providerId="AD" clId="Web-{134704B6-F91C-C1D9-BABC-700467AA8E2F}" dt="2023-05-09T09:35:27.608" v="283" actId="1076"/>
          <ac:picMkLst>
            <pc:docMk/>
            <pc:sldMk cId="2418029756" sldId="268"/>
            <ac:picMk id="4" creationId="{CF52AFB5-DCD7-8300-6428-573F543D0AD4}"/>
          </ac:picMkLst>
        </pc:picChg>
      </pc:sldChg>
      <pc:sldChg chg="addSp modSp new mod setBg">
        <pc:chgData name="來賓使用者" userId="S::urn:spo:anon#fd13493a3d547b74539d4263419d009d044e3f2fc1e1cf76056410c612d02c68::" providerId="AD" clId="Web-{134704B6-F91C-C1D9-BABC-700467AA8E2F}" dt="2023-05-09T09:43:57.984" v="313" actId="20577"/>
        <pc:sldMkLst>
          <pc:docMk/>
          <pc:sldMk cId="576657121" sldId="269"/>
        </pc:sldMkLst>
        <pc:spChg chg="mod">
          <ac:chgData name="來賓使用者" userId="S::urn:spo:anon#fd13493a3d547b74539d4263419d009d044e3f2fc1e1cf76056410c612d02c68::" providerId="AD" clId="Web-{134704B6-F91C-C1D9-BABC-700467AA8E2F}" dt="2023-05-09T09:43:57.984" v="313" actId="20577"/>
          <ac:spMkLst>
            <pc:docMk/>
            <pc:sldMk cId="576657121" sldId="269"/>
            <ac:spMk id="2" creationId="{DE90E1AA-A98E-57D9-27AA-F91F417C1ECE}"/>
          </ac:spMkLst>
        </pc:spChg>
        <pc:spChg chg="mod">
          <ac:chgData name="來賓使用者" userId="S::urn:spo:anon#fd13493a3d547b74539d4263419d009d044e3f2fc1e1cf76056410c612d02c68::" providerId="AD" clId="Web-{134704B6-F91C-C1D9-BABC-700467AA8E2F}" dt="2023-05-09T09:43:50.421" v="312" actId="14100"/>
          <ac:spMkLst>
            <pc:docMk/>
            <pc:sldMk cId="576657121" sldId="269"/>
            <ac:spMk id="3" creationId="{612552DE-1655-80B3-6440-4BB99AE1AF84}"/>
          </ac:spMkLst>
        </pc:spChg>
        <pc:spChg chg="add">
          <ac:chgData name="來賓使用者" userId="S::urn:spo:anon#fd13493a3d547b74539d4263419d009d044e3f2fc1e1cf76056410c612d02c68::" providerId="AD" clId="Web-{134704B6-F91C-C1D9-BABC-700467AA8E2F}" dt="2023-05-09T09:43:30.373" v="308"/>
          <ac:spMkLst>
            <pc:docMk/>
            <pc:sldMk cId="576657121" sldId="269"/>
            <ac:spMk id="9" creationId="{04812C46-200A-4DEB-A05E-3ED6C68C2387}"/>
          </ac:spMkLst>
        </pc:spChg>
        <pc:spChg chg="add">
          <ac:chgData name="來賓使用者" userId="S::urn:spo:anon#fd13493a3d547b74539d4263419d009d044e3f2fc1e1cf76056410c612d02c68::" providerId="AD" clId="Web-{134704B6-F91C-C1D9-BABC-700467AA8E2F}" dt="2023-05-09T09:43:30.373" v="308"/>
          <ac:spMkLst>
            <pc:docMk/>
            <pc:sldMk cId="576657121" sldId="269"/>
            <ac:spMk id="11" creationId="{D1EA859B-E555-4109-94F3-6700E046E008}"/>
          </ac:spMkLst>
        </pc:spChg>
        <pc:picChg chg="add mod ord">
          <ac:chgData name="來賓使用者" userId="S::urn:spo:anon#fd13493a3d547b74539d4263419d009d044e3f2fc1e1cf76056410c612d02c68::" providerId="AD" clId="Web-{134704B6-F91C-C1D9-BABC-700467AA8E2F}" dt="2023-05-09T09:43:30.373" v="308"/>
          <ac:picMkLst>
            <pc:docMk/>
            <pc:sldMk cId="576657121" sldId="269"/>
            <ac:picMk id="4" creationId="{8E538755-4B7B-EE0E-8C5A-932EE6058190}"/>
          </ac:picMkLst>
        </pc:picChg>
      </pc:sldChg>
    </pc:docChg>
  </pc:docChgLst>
  <pc:docChgLst>
    <pc:chgData name="蔡鎮彥" userId="f60ed1b7-3718-48ee-bb1d-0e94dbfda9c4" providerId="ADAL" clId="{43603DAE-BE49-40E3-8363-2E90294C3C40}"/>
    <pc:docChg chg="addSld modSld">
      <pc:chgData name="蔡鎮彥" userId="f60ed1b7-3718-48ee-bb1d-0e94dbfda9c4" providerId="ADAL" clId="{43603DAE-BE49-40E3-8363-2E90294C3C40}" dt="2023-05-15T02:08:15.157" v="7" actId="1076"/>
      <pc:docMkLst>
        <pc:docMk/>
      </pc:docMkLst>
      <pc:sldChg chg="modSp new mod">
        <pc:chgData name="蔡鎮彥" userId="f60ed1b7-3718-48ee-bb1d-0e94dbfda9c4" providerId="ADAL" clId="{43603DAE-BE49-40E3-8363-2E90294C3C40}" dt="2023-05-15T02:08:15.157" v="7" actId="1076"/>
        <pc:sldMkLst>
          <pc:docMk/>
          <pc:sldMk cId="890395047" sldId="273"/>
        </pc:sldMkLst>
        <pc:picChg chg="mod">
          <ac:chgData name="蔡鎮彥" userId="f60ed1b7-3718-48ee-bb1d-0e94dbfda9c4" providerId="ADAL" clId="{43603DAE-BE49-40E3-8363-2E90294C3C40}" dt="2023-05-15T02:08:15.157" v="7" actId="1076"/>
          <ac:picMkLst>
            <pc:docMk/>
            <pc:sldMk cId="890395047" sldId="273"/>
            <ac:picMk id="4" creationId="{411CAE05-3578-2AF0-D9B5-1FBA885C0C85}"/>
          </ac:picMkLst>
        </pc:picChg>
      </pc:sldChg>
    </pc:docChg>
  </pc:docChgLst>
  <pc:docChgLst>
    <pc:chgData name="蔡𦓻展" userId="a007e54a-7e23-4c6a-bf51-234381baebc0" providerId="ADAL" clId="{530D8CFD-9CE1-AB41-B87D-D332E1563967}"/>
    <pc:docChg chg="custSel modSld">
      <pc:chgData name="蔡𦓻展" userId="a007e54a-7e23-4c6a-bf51-234381baebc0" providerId="ADAL" clId="{530D8CFD-9CE1-AB41-B87D-D332E1563967}" dt="2023-11-13T14:25:29.896" v="13" actId="931"/>
      <pc:docMkLst>
        <pc:docMk/>
      </pc:docMkLst>
      <pc:sldChg chg="addSp delSp modSp">
        <pc:chgData name="蔡𦓻展" userId="a007e54a-7e23-4c6a-bf51-234381baebc0" providerId="ADAL" clId="{530D8CFD-9CE1-AB41-B87D-D332E1563967}" dt="2023-11-13T11:36:04.303" v="12" actId="1076"/>
        <pc:sldMkLst>
          <pc:docMk/>
          <pc:sldMk cId="973866315" sldId="274"/>
        </pc:sldMkLst>
        <pc:spChg chg="del">
          <ac:chgData name="蔡𦓻展" userId="a007e54a-7e23-4c6a-bf51-234381baebc0" providerId="ADAL" clId="{530D8CFD-9CE1-AB41-B87D-D332E1563967}" dt="2023-11-13T11:35:16.160" v="6" actId="478"/>
          <ac:spMkLst>
            <pc:docMk/>
            <pc:sldMk cId="973866315" sldId="274"/>
            <ac:spMk id="6" creationId="{F58E4BA8-8E9A-1459-4031-7966CBBE012B}"/>
          </ac:spMkLst>
        </pc:spChg>
        <pc:spChg chg="del">
          <ac:chgData name="蔡𦓻展" userId="a007e54a-7e23-4c6a-bf51-234381baebc0" providerId="ADAL" clId="{530D8CFD-9CE1-AB41-B87D-D332E1563967}" dt="2023-11-13T11:35:17.818" v="7" actId="478"/>
          <ac:spMkLst>
            <pc:docMk/>
            <pc:sldMk cId="973866315" sldId="274"/>
            <ac:spMk id="8" creationId="{81341A9B-336F-A3F9-54F1-DC116A07C833}"/>
          </ac:spMkLst>
        </pc:spChg>
        <pc:picChg chg="add mod">
          <ac:chgData name="蔡𦓻展" userId="a007e54a-7e23-4c6a-bf51-234381baebc0" providerId="ADAL" clId="{530D8CFD-9CE1-AB41-B87D-D332E1563967}" dt="2023-11-13T11:36:04.303" v="12" actId="1076"/>
          <ac:picMkLst>
            <pc:docMk/>
            <pc:sldMk cId="973866315" sldId="274"/>
            <ac:picMk id="2" creationId="{84396F8F-9F33-2E0E-D6B3-9634AF9B4237}"/>
          </ac:picMkLst>
        </pc:picChg>
        <pc:picChg chg="add mod">
          <ac:chgData name="蔡𦓻展" userId="a007e54a-7e23-4c6a-bf51-234381baebc0" providerId="ADAL" clId="{530D8CFD-9CE1-AB41-B87D-D332E1563967}" dt="2023-11-13T11:36:01.029" v="11" actId="1076"/>
          <ac:picMkLst>
            <pc:docMk/>
            <pc:sldMk cId="973866315" sldId="274"/>
            <ac:picMk id="3" creationId="{5484A947-1CC1-1E70-92BF-700C4FFBE9BD}"/>
          </ac:picMkLst>
        </pc:picChg>
      </pc:sldChg>
      <pc:sldChg chg="modSp">
        <pc:chgData name="蔡𦓻展" userId="a007e54a-7e23-4c6a-bf51-234381baebc0" providerId="ADAL" clId="{530D8CFD-9CE1-AB41-B87D-D332E1563967}" dt="2023-11-12T05:30:26.405" v="1" actId="108"/>
        <pc:sldMkLst>
          <pc:docMk/>
          <pc:sldMk cId="3076814679" sldId="279"/>
        </pc:sldMkLst>
        <pc:spChg chg="mod">
          <ac:chgData name="蔡𦓻展" userId="a007e54a-7e23-4c6a-bf51-234381baebc0" providerId="ADAL" clId="{530D8CFD-9CE1-AB41-B87D-D332E1563967}" dt="2023-11-12T05:30:26.405" v="1" actId="108"/>
          <ac:spMkLst>
            <pc:docMk/>
            <pc:sldMk cId="3076814679" sldId="279"/>
            <ac:spMk id="48" creationId="{809DAD41-AFA5-2EDE-B161-315889F7979A}"/>
          </ac:spMkLst>
        </pc:spChg>
        <pc:spChg chg="mod">
          <ac:chgData name="蔡𦓻展" userId="a007e54a-7e23-4c6a-bf51-234381baebc0" providerId="ADAL" clId="{530D8CFD-9CE1-AB41-B87D-D332E1563967}" dt="2023-11-12T05:30:17.694" v="0" actId="1076"/>
          <ac:spMkLst>
            <pc:docMk/>
            <pc:sldMk cId="3076814679" sldId="279"/>
            <ac:spMk id="50" creationId="{2E216EFE-24AB-34EE-6134-68DC39FC4E42}"/>
          </ac:spMkLst>
        </pc:spChg>
      </pc:sldChg>
      <pc:sldChg chg="modSp">
        <pc:chgData name="蔡𦓻展" userId="a007e54a-7e23-4c6a-bf51-234381baebc0" providerId="ADAL" clId="{530D8CFD-9CE1-AB41-B87D-D332E1563967}" dt="2023-11-13T09:18:46.688" v="5" actId="20577"/>
        <pc:sldMkLst>
          <pc:docMk/>
          <pc:sldMk cId="1254328679" sldId="282"/>
        </pc:sldMkLst>
        <pc:graphicFrameChg chg="modGraphic">
          <ac:chgData name="蔡𦓻展" userId="a007e54a-7e23-4c6a-bf51-234381baebc0" providerId="ADAL" clId="{530D8CFD-9CE1-AB41-B87D-D332E1563967}" dt="2023-11-13T09:18:46.688" v="5" actId="20577"/>
          <ac:graphicFrameMkLst>
            <pc:docMk/>
            <pc:sldMk cId="1254328679" sldId="282"/>
            <ac:graphicFrameMk id="6" creationId="{72D7EFF5-2473-FA0C-377B-945D2BFE283E}"/>
          </ac:graphicFrameMkLst>
        </pc:graphicFrameChg>
      </pc:sldChg>
      <pc:sldChg chg="addSp delSp modSp">
        <pc:chgData name="蔡𦓻展" userId="a007e54a-7e23-4c6a-bf51-234381baebc0" providerId="ADAL" clId="{530D8CFD-9CE1-AB41-B87D-D332E1563967}" dt="2023-11-13T14:25:29.896" v="13" actId="931"/>
        <pc:sldMkLst>
          <pc:docMk/>
          <pc:sldMk cId="29825456" sldId="294"/>
        </pc:sldMkLst>
        <pc:spChg chg="del">
          <ac:chgData name="蔡𦓻展" userId="a007e54a-7e23-4c6a-bf51-234381baebc0" providerId="ADAL" clId="{530D8CFD-9CE1-AB41-B87D-D332E1563967}" dt="2023-11-13T14:25:29.896" v="13" actId="931"/>
          <ac:spMkLst>
            <pc:docMk/>
            <pc:sldMk cId="29825456" sldId="294"/>
            <ac:spMk id="3" creationId="{E8442FB6-B33C-6F0D-0AB1-B24D7EEA8919}"/>
          </ac:spMkLst>
        </pc:spChg>
        <pc:picChg chg="add mod ord">
          <ac:chgData name="蔡𦓻展" userId="a007e54a-7e23-4c6a-bf51-234381baebc0" providerId="ADAL" clId="{530D8CFD-9CE1-AB41-B87D-D332E1563967}" dt="2023-11-13T14:25:29.896" v="13" actId="931"/>
          <ac:picMkLst>
            <pc:docMk/>
            <pc:sldMk cId="29825456" sldId="294"/>
            <ac:picMk id="4" creationId="{B38D0E86-489D-979F-DA7A-BBF08DBF41A8}"/>
          </ac:picMkLst>
        </pc:picChg>
      </pc:sldChg>
    </pc:docChg>
  </pc:docChgLst>
  <pc:docChgLst>
    <pc:chgData name="來賓使用者" userId="S::urn:spo:anon#fd13493a3d547b74539d4263419d009d044e3f2fc1e1cf76056410c612d02c68::" providerId="AD" clId="Web-{D5AD814D-16EC-2D68-F44C-892871837194}"/>
    <pc:docChg chg="addSld modSld">
      <pc:chgData name="來賓使用者" userId="S::urn:spo:anon#fd13493a3d547b74539d4263419d009d044e3f2fc1e1cf76056410c612d02c68::" providerId="AD" clId="Web-{D5AD814D-16EC-2D68-F44C-892871837194}" dt="2023-11-13T14:06:48.059" v="254" actId="1076"/>
      <pc:docMkLst>
        <pc:docMk/>
      </pc:docMkLst>
      <pc:sldChg chg="modSp">
        <pc:chgData name="來賓使用者" userId="S::urn:spo:anon#fd13493a3d547b74539d4263419d009d044e3f2fc1e1cf76056410c612d02c68::" providerId="AD" clId="Web-{D5AD814D-16EC-2D68-F44C-892871837194}" dt="2023-11-13T14:06:48.059" v="254" actId="1076"/>
        <pc:sldMkLst>
          <pc:docMk/>
          <pc:sldMk cId="813116907" sldId="266"/>
        </pc:sldMkLst>
        <pc:spChg chg="mod">
          <ac:chgData name="來賓使用者" userId="S::urn:spo:anon#fd13493a3d547b74539d4263419d009d044e3f2fc1e1cf76056410c612d02c68::" providerId="AD" clId="Web-{D5AD814D-16EC-2D68-F44C-892871837194}" dt="2023-11-13T14:06:48.059" v="254" actId="1076"/>
          <ac:spMkLst>
            <pc:docMk/>
            <pc:sldMk cId="813116907" sldId="266"/>
            <ac:spMk id="2" creationId="{D5985639-734E-0EB2-5213-9F907549E227}"/>
          </ac:spMkLst>
        </pc:spChg>
        <pc:spChg chg="mod">
          <ac:chgData name="來賓使用者" userId="S::urn:spo:anon#fd13493a3d547b74539d4263419d009d044e3f2fc1e1cf76056410c612d02c68::" providerId="AD" clId="Web-{D5AD814D-16EC-2D68-F44C-892871837194}" dt="2023-11-13T14:06:37.825" v="252" actId="20577"/>
          <ac:spMkLst>
            <pc:docMk/>
            <pc:sldMk cId="813116907" sldId="266"/>
            <ac:spMk id="3" creationId="{3F5443F9-57C1-F9D0-2B27-ECF19E1D3FC2}"/>
          </ac:spMkLst>
        </pc:spChg>
      </pc:sldChg>
      <pc:sldChg chg="addSp modSp">
        <pc:chgData name="來賓使用者" userId="S::urn:spo:anon#fd13493a3d547b74539d4263419d009d044e3f2fc1e1cf76056410c612d02c68::" providerId="AD" clId="Web-{D5AD814D-16EC-2D68-F44C-892871837194}" dt="2023-11-13T13:44:57.668" v="80" actId="1076"/>
        <pc:sldMkLst>
          <pc:docMk/>
          <pc:sldMk cId="973866315" sldId="274"/>
        </pc:sldMkLst>
        <pc:spChg chg="add mod">
          <ac:chgData name="來賓使用者" userId="S::urn:spo:anon#fd13493a3d547b74539d4263419d009d044e3f2fc1e1cf76056410c612d02c68::" providerId="AD" clId="Web-{D5AD814D-16EC-2D68-F44C-892871837194}" dt="2023-11-13T13:44:57.668" v="80" actId="1076"/>
          <ac:spMkLst>
            <pc:docMk/>
            <pc:sldMk cId="973866315" sldId="274"/>
            <ac:spMk id="4" creationId="{64EE455B-6BEC-67A4-B122-66BA204E369C}"/>
          </ac:spMkLst>
        </pc:spChg>
        <pc:picChg chg="mod">
          <ac:chgData name="來賓使用者" userId="S::urn:spo:anon#fd13493a3d547b74539d4263419d009d044e3f2fc1e1cf76056410c612d02c68::" providerId="AD" clId="Web-{D5AD814D-16EC-2D68-F44C-892871837194}" dt="2023-11-13T13:44:50.793" v="78" actId="1076"/>
          <ac:picMkLst>
            <pc:docMk/>
            <pc:sldMk cId="973866315" sldId="274"/>
            <ac:picMk id="2" creationId="{84396F8F-9F33-2E0E-D6B3-9634AF9B4237}"/>
          </ac:picMkLst>
        </pc:picChg>
        <pc:picChg chg="mod">
          <ac:chgData name="來賓使用者" userId="S::urn:spo:anon#fd13493a3d547b74539d4263419d009d044e3f2fc1e1cf76056410c612d02c68::" providerId="AD" clId="Web-{D5AD814D-16EC-2D68-F44C-892871837194}" dt="2023-11-13T13:44:53.543" v="79" actId="1076"/>
          <ac:picMkLst>
            <pc:docMk/>
            <pc:sldMk cId="973866315" sldId="274"/>
            <ac:picMk id="3" creationId="{5484A947-1CC1-1E70-92BF-700C4FFBE9BD}"/>
          </ac:picMkLst>
        </pc:picChg>
      </pc:sldChg>
      <pc:sldChg chg="addSp delSp modSp">
        <pc:chgData name="來賓使用者" userId="S::urn:spo:anon#fd13493a3d547b74539d4263419d009d044e3f2fc1e1cf76056410c612d02c68::" providerId="AD" clId="Web-{D5AD814D-16EC-2D68-F44C-892871837194}" dt="2023-11-13T13:42:15.024" v="45" actId="1076"/>
        <pc:sldMkLst>
          <pc:docMk/>
          <pc:sldMk cId="3860562336" sldId="288"/>
        </pc:sldMkLst>
        <pc:spChg chg="add del mod">
          <ac:chgData name="來賓使用者" userId="S::urn:spo:anon#fd13493a3d547b74539d4263419d009d044e3f2fc1e1cf76056410c612d02c68::" providerId="AD" clId="Web-{D5AD814D-16EC-2D68-F44C-892871837194}" dt="2023-11-13T13:39:31.176" v="3"/>
          <ac:spMkLst>
            <pc:docMk/>
            <pc:sldMk cId="3860562336" sldId="288"/>
            <ac:spMk id="4" creationId="{F59AC136-603C-7E54-A320-C074DD0605FE}"/>
          </ac:spMkLst>
        </pc:spChg>
        <pc:spChg chg="mod">
          <ac:chgData name="來賓使用者" userId="S::urn:spo:anon#fd13493a3d547b74539d4263419d009d044e3f2fc1e1cf76056410c612d02c68::" providerId="AD" clId="Web-{D5AD814D-16EC-2D68-F44C-892871837194}" dt="2023-11-13T13:40:39.427" v="23" actId="1076"/>
          <ac:spMkLst>
            <pc:docMk/>
            <pc:sldMk cId="3860562336" sldId="288"/>
            <ac:spMk id="9" creationId="{5D1A2DB6-DCA3-DB4B-83EA-B04FCD0682C7}"/>
          </ac:spMkLst>
        </pc:spChg>
        <pc:spChg chg="add mod">
          <ac:chgData name="來賓使用者" userId="S::urn:spo:anon#fd13493a3d547b74539d4263419d009d044e3f2fc1e1cf76056410c612d02c68::" providerId="AD" clId="Web-{D5AD814D-16EC-2D68-F44C-892871837194}" dt="2023-11-13T13:42:15.024" v="45" actId="1076"/>
          <ac:spMkLst>
            <pc:docMk/>
            <pc:sldMk cId="3860562336" sldId="288"/>
            <ac:spMk id="16" creationId="{BACAF1EC-1B3F-B7BA-7AA2-C99FF6DA5E67}"/>
          </ac:spMkLst>
        </pc:spChg>
        <pc:spChg chg="add mod">
          <ac:chgData name="來賓使用者" userId="S::urn:spo:anon#fd13493a3d547b74539d4263419d009d044e3f2fc1e1cf76056410c612d02c68::" providerId="AD" clId="Web-{D5AD814D-16EC-2D68-F44C-892871837194}" dt="2023-11-13T13:42:03.054" v="40" actId="20577"/>
          <ac:spMkLst>
            <pc:docMk/>
            <pc:sldMk cId="3860562336" sldId="288"/>
            <ac:spMk id="18" creationId="{1943F794-1947-7B5B-693B-F018276A19FD}"/>
          </ac:spMkLst>
        </pc:spChg>
        <pc:spChg chg="add mod">
          <ac:chgData name="來賓使用者" userId="S::urn:spo:anon#fd13493a3d547b74539d4263419d009d044e3f2fc1e1cf76056410c612d02c68::" providerId="AD" clId="Web-{D5AD814D-16EC-2D68-F44C-892871837194}" dt="2023-11-13T13:41:45.773" v="38" actId="1076"/>
          <ac:spMkLst>
            <pc:docMk/>
            <pc:sldMk cId="3860562336" sldId="288"/>
            <ac:spMk id="20" creationId="{E6ABB5CB-EA1E-8BB0-10A7-5209D86FA6E5}"/>
          </ac:spMkLst>
        </pc:spChg>
        <pc:picChg chg="add mod">
          <ac:chgData name="來賓使用者" userId="S::urn:spo:anon#fd13493a3d547b74539d4263419d009d044e3f2fc1e1cf76056410c612d02c68::" providerId="AD" clId="Web-{D5AD814D-16EC-2D68-F44C-892871837194}" dt="2023-11-13T13:39:36.004" v="4" actId="1076"/>
          <ac:picMkLst>
            <pc:docMk/>
            <pc:sldMk cId="3860562336" sldId="288"/>
            <ac:picMk id="2" creationId="{6DB003DB-DAFD-1ED4-51B8-FB123604CDDB}"/>
          </ac:picMkLst>
        </pc:picChg>
        <pc:picChg chg="del">
          <ac:chgData name="來賓使用者" userId="S::urn:spo:anon#fd13493a3d547b74539d4263419d009d044e3f2fc1e1cf76056410c612d02c68::" providerId="AD" clId="Web-{D5AD814D-16EC-2D68-F44C-892871837194}" dt="2023-11-13T13:39:26.363" v="2"/>
          <ac:picMkLst>
            <pc:docMk/>
            <pc:sldMk cId="3860562336" sldId="288"/>
            <ac:picMk id="5" creationId="{75E2736D-7A0A-B26C-9F7D-E4B75DE43A04}"/>
          </ac:picMkLst>
        </pc:picChg>
        <pc:picChg chg="add mod">
          <ac:chgData name="來賓使用者" userId="S::urn:spo:anon#fd13493a3d547b74539d4263419d009d044e3f2fc1e1cf76056410c612d02c68::" providerId="AD" clId="Web-{D5AD814D-16EC-2D68-F44C-892871837194}" dt="2023-11-13T13:39:50.129" v="6" actId="1076"/>
          <ac:picMkLst>
            <pc:docMk/>
            <pc:sldMk cId="3860562336" sldId="288"/>
            <ac:picMk id="6" creationId="{BAC1BE73-0879-550F-CC73-E2284E9C0A55}"/>
          </ac:picMkLst>
        </pc:picChg>
        <pc:picChg chg="del">
          <ac:chgData name="來賓使用者" userId="S::urn:spo:anon#fd13493a3d547b74539d4263419d009d044e3f2fc1e1cf76056410c612d02c68::" providerId="AD" clId="Web-{D5AD814D-16EC-2D68-F44C-892871837194}" dt="2023-11-13T13:39:25.973" v="1"/>
          <ac:picMkLst>
            <pc:docMk/>
            <pc:sldMk cId="3860562336" sldId="288"/>
            <ac:picMk id="8" creationId="{0FC4A6E8-8415-E543-0B2C-E4430C5EC4CB}"/>
          </ac:picMkLst>
        </pc:picChg>
        <pc:picChg chg="add mod">
          <ac:chgData name="來賓使用者" userId="S::urn:spo:anon#fd13493a3d547b74539d4263419d009d044e3f2fc1e1cf76056410c612d02c68::" providerId="AD" clId="Web-{D5AD814D-16EC-2D68-F44C-892871837194}" dt="2023-11-13T13:39:58.255" v="8" actId="1076"/>
          <ac:picMkLst>
            <pc:docMk/>
            <pc:sldMk cId="3860562336" sldId="288"/>
            <ac:picMk id="10" creationId="{657A01FC-1452-D3BC-FA01-2670D1FD8A24}"/>
          </ac:picMkLst>
        </pc:picChg>
        <pc:picChg chg="add mod">
          <ac:chgData name="來賓使用者" userId="S::urn:spo:anon#fd13493a3d547b74539d4263419d009d044e3f2fc1e1cf76056410c612d02c68::" providerId="AD" clId="Web-{D5AD814D-16EC-2D68-F44C-892871837194}" dt="2023-11-13T13:40:08.505" v="10" actId="1076"/>
          <ac:picMkLst>
            <pc:docMk/>
            <pc:sldMk cId="3860562336" sldId="288"/>
            <ac:picMk id="11" creationId="{3CFC8004-8CD8-A465-B6B9-A017FA59BCE9}"/>
          </ac:picMkLst>
        </pc:picChg>
        <pc:picChg chg="add del mod">
          <ac:chgData name="來賓使用者" userId="S::urn:spo:anon#fd13493a3d547b74539d4263419d009d044e3f2fc1e1cf76056410c612d02c68::" providerId="AD" clId="Web-{D5AD814D-16EC-2D68-F44C-892871837194}" dt="2023-11-13T13:40:36.709" v="21"/>
          <ac:picMkLst>
            <pc:docMk/>
            <pc:sldMk cId="3860562336" sldId="288"/>
            <ac:picMk id="12" creationId="{CA8FB283-64BC-2CF7-F9A1-8D912B562F8C}"/>
          </ac:picMkLst>
        </pc:picChg>
        <pc:picChg chg="add del mod">
          <ac:chgData name="來賓使用者" userId="S::urn:spo:anon#fd13493a3d547b74539d4263419d009d044e3f2fc1e1cf76056410c612d02c68::" providerId="AD" clId="Web-{D5AD814D-16EC-2D68-F44C-892871837194}" dt="2023-11-13T13:40:34.943" v="20"/>
          <ac:picMkLst>
            <pc:docMk/>
            <pc:sldMk cId="3860562336" sldId="288"/>
            <ac:picMk id="13" creationId="{B330737A-3548-D108-047A-1D3C62ECAA5A}"/>
          </ac:picMkLst>
        </pc:picChg>
        <pc:picChg chg="add del mod">
          <ac:chgData name="來賓使用者" userId="S::urn:spo:anon#fd13493a3d547b74539d4263419d009d044e3f2fc1e1cf76056410c612d02c68::" providerId="AD" clId="Web-{D5AD814D-16EC-2D68-F44C-892871837194}" dt="2023-11-13T13:40:49.771" v="25"/>
          <ac:picMkLst>
            <pc:docMk/>
            <pc:sldMk cId="3860562336" sldId="288"/>
            <ac:picMk id="14" creationId="{5702DA79-C9AA-B908-E553-B3018D18AB28}"/>
          </ac:picMkLst>
        </pc:picChg>
      </pc:sldChg>
      <pc:sldChg chg="addSp delSp modSp new">
        <pc:chgData name="來賓使用者" userId="S::urn:spo:anon#fd13493a3d547b74539d4263419d009d044e3f2fc1e1cf76056410c612d02c68::" providerId="AD" clId="Web-{D5AD814D-16EC-2D68-F44C-892871837194}" dt="2023-11-13T14:01:21.911" v="162"/>
        <pc:sldMkLst>
          <pc:docMk/>
          <pc:sldMk cId="950085519" sldId="289"/>
        </pc:sldMkLst>
        <pc:spChg chg="mod">
          <ac:chgData name="來賓使用者" userId="S::urn:spo:anon#fd13493a3d547b74539d4263419d009d044e3f2fc1e1cf76056410c612d02c68::" providerId="AD" clId="Web-{D5AD814D-16EC-2D68-F44C-892871837194}" dt="2023-11-13T14:00:11.409" v="149" actId="1076"/>
          <ac:spMkLst>
            <pc:docMk/>
            <pc:sldMk cId="950085519" sldId="289"/>
            <ac:spMk id="2" creationId="{207CA1A4-A748-7631-E905-67299652B736}"/>
          </ac:spMkLst>
        </pc:spChg>
        <pc:spChg chg="del">
          <ac:chgData name="來賓使用者" userId="S::urn:spo:anon#fd13493a3d547b74539d4263419d009d044e3f2fc1e1cf76056410c612d02c68::" providerId="AD" clId="Web-{D5AD814D-16EC-2D68-F44C-892871837194}" dt="2023-11-13T13:59:53.393" v="145"/>
          <ac:spMkLst>
            <pc:docMk/>
            <pc:sldMk cId="950085519" sldId="289"/>
            <ac:spMk id="3" creationId="{2C34DF63-0CA4-1DD7-1DDD-1CBB3CFB689B}"/>
          </ac:spMkLst>
        </pc:spChg>
        <pc:picChg chg="add mod">
          <ac:chgData name="來賓使用者" userId="S::urn:spo:anon#fd13493a3d547b74539d4263419d009d044e3f2fc1e1cf76056410c612d02c68::" providerId="AD" clId="Web-{D5AD814D-16EC-2D68-F44C-892871837194}" dt="2023-11-13T14:01:03.832" v="159" actId="1076"/>
          <ac:picMkLst>
            <pc:docMk/>
            <pc:sldMk cId="950085519" sldId="289"/>
            <ac:picMk id="4" creationId="{F2057CCF-BD07-F4F2-9796-144BE7297323}"/>
          </ac:picMkLst>
        </pc:picChg>
        <pc:picChg chg="add del mod">
          <ac:chgData name="來賓使用者" userId="S::urn:spo:anon#fd13493a3d547b74539d4263419d009d044e3f2fc1e1cf76056410c612d02c68::" providerId="AD" clId="Web-{D5AD814D-16EC-2D68-F44C-892871837194}" dt="2023-11-13T14:01:21.911" v="162"/>
          <ac:picMkLst>
            <pc:docMk/>
            <pc:sldMk cId="950085519" sldId="289"/>
            <ac:picMk id="5" creationId="{1B0CA1DB-7838-E4EA-0029-1FACD6CF611B}"/>
          </ac:picMkLst>
        </pc:picChg>
      </pc:sldChg>
      <pc:sldChg chg="addSp delSp modSp new">
        <pc:chgData name="來賓使用者" userId="S::urn:spo:anon#fd13493a3d547b74539d4263419d009d044e3f2fc1e1cf76056410c612d02c68::" providerId="AD" clId="Web-{D5AD814D-16EC-2D68-F44C-892871837194}" dt="2023-11-13T14:02:07.240" v="176" actId="1076"/>
        <pc:sldMkLst>
          <pc:docMk/>
          <pc:sldMk cId="540242333" sldId="290"/>
        </pc:sldMkLst>
        <pc:spChg chg="del">
          <ac:chgData name="來賓使用者" userId="S::urn:spo:anon#fd13493a3d547b74539d4263419d009d044e3f2fc1e1cf76056410c612d02c68::" providerId="AD" clId="Web-{D5AD814D-16EC-2D68-F44C-892871837194}" dt="2023-11-13T14:01:26.270" v="163"/>
          <ac:spMkLst>
            <pc:docMk/>
            <pc:sldMk cId="540242333" sldId="290"/>
            <ac:spMk id="2" creationId="{8F713671-7B69-C15F-47A6-F4155A9B01C4}"/>
          </ac:spMkLst>
        </pc:spChg>
        <pc:spChg chg="del">
          <ac:chgData name="來賓使用者" userId="S::urn:spo:anon#fd13493a3d547b74539d4263419d009d044e3f2fc1e1cf76056410c612d02c68::" providerId="AD" clId="Web-{D5AD814D-16EC-2D68-F44C-892871837194}" dt="2023-11-13T14:01:29.349" v="164"/>
          <ac:spMkLst>
            <pc:docMk/>
            <pc:sldMk cId="540242333" sldId="290"/>
            <ac:spMk id="3" creationId="{1B624212-FF42-FA9F-A698-209E38C4158C}"/>
          </ac:spMkLst>
        </pc:spChg>
        <pc:picChg chg="add mod">
          <ac:chgData name="來賓使用者" userId="S::urn:spo:anon#fd13493a3d547b74539d4263419d009d044e3f2fc1e1cf76056410c612d02c68::" providerId="AD" clId="Web-{D5AD814D-16EC-2D68-F44C-892871837194}" dt="2023-11-13T14:02:02.568" v="174" actId="14100"/>
          <ac:picMkLst>
            <pc:docMk/>
            <pc:sldMk cId="540242333" sldId="290"/>
            <ac:picMk id="4" creationId="{52D5A8A9-6B4E-1166-AB56-550C51DD7782}"/>
          </ac:picMkLst>
        </pc:picChg>
        <pc:picChg chg="add mod">
          <ac:chgData name="來賓使用者" userId="S::urn:spo:anon#fd13493a3d547b74539d4263419d009d044e3f2fc1e1cf76056410c612d02c68::" providerId="AD" clId="Web-{D5AD814D-16EC-2D68-F44C-892871837194}" dt="2023-11-13T14:02:07.240" v="176" actId="1076"/>
          <ac:picMkLst>
            <pc:docMk/>
            <pc:sldMk cId="540242333" sldId="290"/>
            <ac:picMk id="5" creationId="{D9BA251D-17AB-6F1D-8D91-9F20526008B5}"/>
          </ac:picMkLst>
        </pc:picChg>
      </pc:sldChg>
      <pc:sldChg chg="addSp delSp modSp new">
        <pc:chgData name="來賓使用者" userId="S::urn:spo:anon#fd13493a3d547b74539d4263419d009d044e3f2fc1e1cf76056410c612d02c68::" providerId="AD" clId="Web-{D5AD814D-16EC-2D68-F44C-892871837194}" dt="2023-11-13T14:03:06.945" v="193" actId="1076"/>
        <pc:sldMkLst>
          <pc:docMk/>
          <pc:sldMk cId="2691633277" sldId="291"/>
        </pc:sldMkLst>
        <pc:spChg chg="del">
          <ac:chgData name="來賓使用者" userId="S::urn:spo:anon#fd13493a3d547b74539d4263419d009d044e3f2fc1e1cf76056410c612d02c68::" providerId="AD" clId="Web-{D5AD814D-16EC-2D68-F44C-892871837194}" dt="2023-11-13T14:02:17.100" v="179"/>
          <ac:spMkLst>
            <pc:docMk/>
            <pc:sldMk cId="2691633277" sldId="291"/>
            <ac:spMk id="2" creationId="{4AF195A1-1A12-734B-16A9-48F98E458DAC}"/>
          </ac:spMkLst>
        </pc:spChg>
        <pc:spChg chg="del">
          <ac:chgData name="來賓使用者" userId="S::urn:spo:anon#fd13493a3d547b74539d4263419d009d044e3f2fc1e1cf76056410c612d02c68::" providerId="AD" clId="Web-{D5AD814D-16EC-2D68-F44C-892871837194}" dt="2023-11-13T14:02:15.850" v="178"/>
          <ac:spMkLst>
            <pc:docMk/>
            <pc:sldMk cId="2691633277" sldId="291"/>
            <ac:spMk id="3" creationId="{53B8732A-0F60-94AD-C38C-97FFECD165E1}"/>
          </ac:spMkLst>
        </pc:spChg>
        <pc:picChg chg="add mod">
          <ac:chgData name="來賓使用者" userId="S::urn:spo:anon#fd13493a3d547b74539d4263419d009d044e3f2fc1e1cf76056410c612d02c68::" providerId="AD" clId="Web-{D5AD814D-16EC-2D68-F44C-892871837194}" dt="2023-11-13T14:03:06.945" v="193" actId="1076"/>
          <ac:picMkLst>
            <pc:docMk/>
            <pc:sldMk cId="2691633277" sldId="291"/>
            <ac:picMk id="4" creationId="{55D32572-62FF-D8D4-277E-83873D85C4E5}"/>
          </ac:picMkLst>
        </pc:picChg>
        <pc:picChg chg="add mod">
          <ac:chgData name="來賓使用者" userId="S::urn:spo:anon#fd13493a3d547b74539d4263419d009d044e3f2fc1e1cf76056410c612d02c68::" providerId="AD" clId="Web-{D5AD814D-16EC-2D68-F44C-892871837194}" dt="2023-11-13T14:03:03.960" v="192" actId="1076"/>
          <ac:picMkLst>
            <pc:docMk/>
            <pc:sldMk cId="2691633277" sldId="291"/>
            <ac:picMk id="5" creationId="{A9FA9DE4-67D6-4573-5B32-22D86EC95EC9}"/>
          </ac:picMkLst>
        </pc:picChg>
      </pc:sldChg>
      <pc:sldChg chg="addSp delSp modSp new">
        <pc:chgData name="來賓使用者" userId="S::urn:spo:anon#fd13493a3d547b74539d4263419d009d044e3f2fc1e1cf76056410c612d02c68::" providerId="AD" clId="Web-{D5AD814D-16EC-2D68-F44C-892871837194}" dt="2023-11-13T14:03:53.633" v="205" actId="14100"/>
        <pc:sldMkLst>
          <pc:docMk/>
          <pc:sldMk cId="4130609768" sldId="292"/>
        </pc:sldMkLst>
        <pc:spChg chg="del">
          <ac:chgData name="來賓使用者" userId="S::urn:spo:anon#fd13493a3d547b74539d4263419d009d044e3f2fc1e1cf76056410c612d02c68::" providerId="AD" clId="Web-{D5AD814D-16EC-2D68-F44C-892871837194}" dt="2023-11-13T14:03:14.429" v="196"/>
          <ac:spMkLst>
            <pc:docMk/>
            <pc:sldMk cId="4130609768" sldId="292"/>
            <ac:spMk id="2" creationId="{127B4480-2795-198A-4D88-4E65B88447F5}"/>
          </ac:spMkLst>
        </pc:spChg>
        <pc:spChg chg="del">
          <ac:chgData name="來賓使用者" userId="S::urn:spo:anon#fd13493a3d547b74539d4263419d009d044e3f2fc1e1cf76056410c612d02c68::" providerId="AD" clId="Web-{D5AD814D-16EC-2D68-F44C-892871837194}" dt="2023-11-13T14:03:13.195" v="195"/>
          <ac:spMkLst>
            <pc:docMk/>
            <pc:sldMk cId="4130609768" sldId="292"/>
            <ac:spMk id="3" creationId="{D775E028-073D-1B7D-5E54-664986676F6A}"/>
          </ac:spMkLst>
        </pc:spChg>
        <pc:picChg chg="add mod">
          <ac:chgData name="來賓使用者" userId="S::urn:spo:anon#fd13493a3d547b74539d4263419d009d044e3f2fc1e1cf76056410c612d02c68::" providerId="AD" clId="Web-{D5AD814D-16EC-2D68-F44C-892871837194}" dt="2023-11-13T14:03:46.071" v="203" actId="14100"/>
          <ac:picMkLst>
            <pc:docMk/>
            <pc:sldMk cId="4130609768" sldId="292"/>
            <ac:picMk id="4" creationId="{312FDC9C-FF8C-F00B-8706-32BB67AE5DBC}"/>
          </ac:picMkLst>
        </pc:picChg>
        <pc:picChg chg="add mod">
          <ac:chgData name="來賓使用者" userId="S::urn:spo:anon#fd13493a3d547b74539d4263419d009d044e3f2fc1e1cf76056410c612d02c68::" providerId="AD" clId="Web-{D5AD814D-16EC-2D68-F44C-892871837194}" dt="2023-11-13T14:03:53.633" v="205" actId="14100"/>
          <ac:picMkLst>
            <pc:docMk/>
            <pc:sldMk cId="4130609768" sldId="292"/>
            <ac:picMk id="5" creationId="{D86A369F-06F5-7597-A09D-B09CC144235F}"/>
          </ac:picMkLst>
        </pc:picChg>
      </pc:sldChg>
      <pc:sldChg chg="addSp delSp modSp new">
        <pc:chgData name="來賓使用者" userId="S::urn:spo:anon#fd13493a3d547b74539d4263419d009d044e3f2fc1e1cf76056410c612d02c68::" providerId="AD" clId="Web-{D5AD814D-16EC-2D68-F44C-892871837194}" dt="2023-11-13T14:04:40.963" v="216" actId="1076"/>
        <pc:sldMkLst>
          <pc:docMk/>
          <pc:sldMk cId="1231844110" sldId="293"/>
        </pc:sldMkLst>
        <pc:spChg chg="del">
          <ac:chgData name="來賓使用者" userId="S::urn:spo:anon#fd13493a3d547b74539d4263419d009d044e3f2fc1e1cf76056410c612d02c68::" providerId="AD" clId="Web-{D5AD814D-16EC-2D68-F44C-892871837194}" dt="2023-11-13T14:04:03.555" v="208"/>
          <ac:spMkLst>
            <pc:docMk/>
            <pc:sldMk cId="1231844110" sldId="293"/>
            <ac:spMk id="2" creationId="{70528D20-6EF4-164D-2F05-B116E6A162CD}"/>
          </ac:spMkLst>
        </pc:spChg>
        <pc:spChg chg="del">
          <ac:chgData name="來賓使用者" userId="S::urn:spo:anon#fd13493a3d547b74539d4263419d009d044e3f2fc1e1cf76056410c612d02c68::" providerId="AD" clId="Web-{D5AD814D-16EC-2D68-F44C-892871837194}" dt="2023-11-13T14:04:02.337" v="207"/>
          <ac:spMkLst>
            <pc:docMk/>
            <pc:sldMk cId="1231844110" sldId="293"/>
            <ac:spMk id="3" creationId="{BD289147-CC7D-0D14-4BF0-EE7D008C6747}"/>
          </ac:spMkLst>
        </pc:spChg>
        <pc:picChg chg="add mod">
          <ac:chgData name="來賓使用者" userId="S::urn:spo:anon#fd13493a3d547b74539d4263419d009d044e3f2fc1e1cf76056410c612d02c68::" providerId="AD" clId="Web-{D5AD814D-16EC-2D68-F44C-892871837194}" dt="2023-11-13T14:04:18.540" v="212" actId="14100"/>
          <ac:picMkLst>
            <pc:docMk/>
            <pc:sldMk cId="1231844110" sldId="293"/>
            <ac:picMk id="4" creationId="{1249458B-5FD8-E359-A2AC-300078AC4B87}"/>
          </ac:picMkLst>
        </pc:picChg>
        <pc:picChg chg="add mod">
          <ac:chgData name="來賓使用者" userId="S::urn:spo:anon#fd13493a3d547b74539d4263419d009d044e3f2fc1e1cf76056410c612d02c68::" providerId="AD" clId="Web-{D5AD814D-16EC-2D68-F44C-892871837194}" dt="2023-11-13T14:04:40.963" v="216" actId="1076"/>
          <ac:picMkLst>
            <pc:docMk/>
            <pc:sldMk cId="1231844110" sldId="293"/>
            <ac:picMk id="5" creationId="{4D97FF66-6C00-08D8-0FF7-27768A038470}"/>
          </ac:picMkLst>
        </pc:picChg>
      </pc:sldChg>
    </pc:docChg>
  </pc:docChgLst>
  <pc:docChgLst>
    <pc:chgData name="來賓使用者" userId="S::urn:spo:anon#fd13493a3d547b74539d4263419d009d044e3f2fc1e1cf76056410c612d02c68::" providerId="AD" clId="Web-{6C91D866-F54F-F462-D271-A29AE2F8A2BE}"/>
    <pc:docChg chg="addSld modSld">
      <pc:chgData name="來賓使用者" userId="S::urn:spo:anon#fd13493a3d547b74539d4263419d009d044e3f2fc1e1cf76056410c612d02c68::" providerId="AD" clId="Web-{6C91D866-F54F-F462-D271-A29AE2F8A2BE}" dt="2023-11-02T13:45:46.144" v="25"/>
      <pc:docMkLst>
        <pc:docMk/>
      </pc:docMkLst>
      <pc:sldChg chg="modNotes">
        <pc:chgData name="來賓使用者" userId="S::urn:spo:anon#fd13493a3d547b74539d4263419d009d044e3f2fc1e1cf76056410c612d02c68::" providerId="AD" clId="Web-{6C91D866-F54F-F462-D271-A29AE2F8A2BE}" dt="2023-11-02T13:45:46.144" v="25"/>
        <pc:sldMkLst>
          <pc:docMk/>
          <pc:sldMk cId="973135946" sldId="263"/>
        </pc:sldMkLst>
      </pc:sldChg>
      <pc:sldChg chg="addSp delSp modSp new">
        <pc:chgData name="來賓使用者" userId="S::urn:spo:anon#fd13493a3d547b74539d4263419d009d044e3f2fc1e1cf76056410c612d02c68::" providerId="AD" clId="Web-{6C91D866-F54F-F462-D271-A29AE2F8A2BE}" dt="2023-11-02T13:17:17.952" v="11" actId="1076"/>
        <pc:sldMkLst>
          <pc:docMk/>
          <pc:sldMk cId="26781057" sldId="275"/>
        </pc:sldMkLst>
        <pc:spChg chg="del">
          <ac:chgData name="來賓使用者" userId="S::urn:spo:anon#fd13493a3d547b74539d4263419d009d044e3f2fc1e1cf76056410c612d02c68::" providerId="AD" clId="Web-{6C91D866-F54F-F462-D271-A29AE2F8A2BE}" dt="2023-11-02T13:16:36.263" v="1"/>
          <ac:spMkLst>
            <pc:docMk/>
            <pc:sldMk cId="26781057" sldId="275"/>
            <ac:spMk id="2" creationId="{35E67ED8-2A3A-9898-D05B-85B5BDB55749}"/>
          </ac:spMkLst>
        </pc:spChg>
        <pc:spChg chg="del">
          <ac:chgData name="來賓使用者" userId="S::urn:spo:anon#fd13493a3d547b74539d4263419d009d044e3f2fc1e1cf76056410c612d02c68::" providerId="AD" clId="Web-{6C91D866-F54F-F462-D271-A29AE2F8A2BE}" dt="2023-11-02T13:16:37.435" v="2"/>
          <ac:spMkLst>
            <pc:docMk/>
            <pc:sldMk cId="26781057" sldId="275"/>
            <ac:spMk id="3" creationId="{E6A64FC4-D10B-F5F0-9EEB-805CEEFD7822}"/>
          </ac:spMkLst>
        </pc:spChg>
        <pc:picChg chg="add mod">
          <ac:chgData name="來賓使用者" userId="S::urn:spo:anon#fd13493a3d547b74539d4263419d009d044e3f2fc1e1cf76056410c612d02c68::" providerId="AD" clId="Web-{6C91D866-F54F-F462-D271-A29AE2F8A2BE}" dt="2023-11-02T13:17:17.952" v="11" actId="1076"/>
          <ac:picMkLst>
            <pc:docMk/>
            <pc:sldMk cId="26781057" sldId="275"/>
            <ac:picMk id="4" creationId="{21721B56-EA0A-EDEB-993B-53D2C0287A0C}"/>
          </ac:picMkLst>
        </pc:picChg>
        <pc:picChg chg="add mod">
          <ac:chgData name="來賓使用者" userId="S::urn:spo:anon#fd13493a3d547b74539d4263419d009d044e3f2fc1e1cf76056410c612d02c68::" providerId="AD" clId="Web-{6C91D866-F54F-F462-D271-A29AE2F8A2BE}" dt="2023-11-02T13:17:17.311" v="10" actId="1076"/>
          <ac:picMkLst>
            <pc:docMk/>
            <pc:sldMk cId="26781057" sldId="275"/>
            <ac:picMk id="5" creationId="{2EBCC0D2-DC8C-D348-86BE-4FF5CBAD2A7D}"/>
          </ac:picMkLst>
        </pc:picChg>
      </pc:sldChg>
    </pc:docChg>
  </pc:docChgLst>
  <pc:docChgLst>
    <pc:chgData name="邵弘翔" userId="S::s1091823@o365st.pu.edu.tw::da47d6f0-e90e-446e-98a6-80b97b8a35fa" providerId="AD" clId="Web-{BAEAC450-BF0F-6328-5A17-4A2821C6639D}"/>
    <pc:docChg chg="modSld">
      <pc:chgData name="邵弘翔" userId="S::s1091823@o365st.pu.edu.tw::da47d6f0-e90e-446e-98a6-80b97b8a35fa" providerId="AD" clId="Web-{BAEAC450-BF0F-6328-5A17-4A2821C6639D}" dt="2023-05-15T09:25:22.057" v="1" actId="20577"/>
      <pc:docMkLst>
        <pc:docMk/>
      </pc:docMkLst>
      <pc:sldChg chg="modSp">
        <pc:chgData name="邵弘翔" userId="S::s1091823@o365st.pu.edu.tw::da47d6f0-e90e-446e-98a6-80b97b8a35fa" providerId="AD" clId="Web-{BAEAC450-BF0F-6328-5A17-4A2821C6639D}" dt="2023-05-15T09:25:22.057" v="1" actId="20577"/>
        <pc:sldMkLst>
          <pc:docMk/>
          <pc:sldMk cId="890395047" sldId="273"/>
        </pc:sldMkLst>
        <pc:spChg chg="mod">
          <ac:chgData name="邵弘翔" userId="S::s1091823@o365st.pu.edu.tw::da47d6f0-e90e-446e-98a6-80b97b8a35fa" providerId="AD" clId="Web-{BAEAC450-BF0F-6328-5A17-4A2821C6639D}" dt="2023-05-15T09:25:22.057" v="1" actId="20577"/>
          <ac:spMkLst>
            <pc:docMk/>
            <pc:sldMk cId="890395047" sldId="273"/>
            <ac:spMk id="2" creationId="{667FE5CE-11A7-2CEE-7645-A75C7FDE3BD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880D2-D255-4F5A-B3F1-1CBD4A2ABD0E}" type="datetimeFigureOut">
              <a:rPr lang="zh-TW" altLang="en-US" smtClean="0"/>
              <a:t>2023/12/8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E7C900-15F5-4D99-A3AE-17B50604C8D3}" type="slidenum">
              <a:rPr lang="zh-TW" altLang="en-US" smtClean="0"/>
              <a:t>‹#›</a:t>
            </a:fld>
            <a:endParaRPr lang="zh-TW" altLang="en-US"/>
          </a:p>
        </p:txBody>
      </p:sp>
    </p:spTree>
    <p:extLst>
      <p:ext uri="{BB962C8B-B14F-4D97-AF65-F5344CB8AC3E}">
        <p14:creationId xmlns:p14="http://schemas.microsoft.com/office/powerpoint/2010/main" val="3170112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1</a:t>
            </a:fld>
            <a:endParaRPr lang="zh-TW" altLang="en-US"/>
          </a:p>
        </p:txBody>
      </p:sp>
    </p:spTree>
    <p:extLst>
      <p:ext uri="{BB962C8B-B14F-4D97-AF65-F5344CB8AC3E}">
        <p14:creationId xmlns:p14="http://schemas.microsoft.com/office/powerpoint/2010/main" val="1859437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23</a:t>
            </a:fld>
            <a:endParaRPr lang="zh-TW" altLang="en-US"/>
          </a:p>
        </p:txBody>
      </p:sp>
    </p:spTree>
    <p:extLst>
      <p:ext uri="{BB962C8B-B14F-4D97-AF65-F5344CB8AC3E}">
        <p14:creationId xmlns:p14="http://schemas.microsoft.com/office/powerpoint/2010/main" val="1218671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原先漁業部門強調的是「養殖為主、光電為輔」，在不影響養殖的原則下，來推動漁電共生，但因供電的部分有政府保價優惠收購，「種電」利潤遠高於養殖本業，加以申請漁電共生的業者大都沒有養魚經驗，且政府查核人力不足，遂逐漸將重心移向供電部門，養殖漁業部門僅聊表一格，這種情況若持續下去，將會對台灣養殖漁業的規模及產量造成負面影響，連帶影響到養殖漁業對我國糧食貢獻。</a:t>
            </a:r>
            <a:endParaRPr lang="zh-TW">
              <a:ea typeface="新細明體"/>
            </a:endParaRPr>
          </a:p>
          <a:p>
            <a:r>
              <a:rPr lang="zh-TW" altLang="en-US">
                <a:ea typeface="新細明體"/>
              </a:rPr>
              <a:t>魚菜共生是一種具有很大發展潛力的農業方式，但在實踐過程中仍然存在一些問題和挑戰。近幾年沿海大規模實施魚塭種電養殖的模式，但因裝置設計不良，以及缺乏魚類狀態回報系統，而造成魚類大量死亡，造成漁民損失大量魚獲。因此，我們希望通過這個計畫，研究和探討這種農業方式的具體應用和實踐方法，並且結合校內現有魚菜共生設備，讓整體規模得以擴大。</a:t>
            </a:r>
            <a:br>
              <a:rPr lang="en-US" altLang="zh-TW">
                <a:ea typeface="新細明體"/>
              </a:rPr>
            </a:br>
            <a:br>
              <a:rPr lang="en-US" altLang="zh-TW">
                <a:ea typeface="新細明體"/>
              </a:rPr>
            </a:br>
            <a:endParaRPr lang="zh-TW">
              <a:ea typeface="新細明體"/>
            </a:endParaRPr>
          </a:p>
          <a:p>
            <a:endParaRPr lang="en-US" altLang="zh-TW">
              <a:ea typeface="Calibri"/>
              <a:cs typeface="Calibri"/>
            </a:endParaRPr>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3</a:t>
            </a:fld>
            <a:endParaRPr lang="zh-TW" altLang="en-US"/>
          </a:p>
        </p:txBody>
      </p:sp>
    </p:spTree>
    <p:extLst>
      <p:ext uri="{BB962C8B-B14F-4D97-AF65-F5344CB8AC3E}">
        <p14:creationId xmlns:p14="http://schemas.microsoft.com/office/powerpoint/2010/main" val="106055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ea typeface="新細明體"/>
              </a:rPr>
              <a:t>原先漁業部門強調的是「養殖為主、光電為輔</a:t>
            </a:r>
            <a:r>
              <a:rPr lang="zh-TW" altLang="en-US" dirty="0">
                <a:ea typeface="新細明體"/>
              </a:rPr>
              <a:t>」，</a:t>
            </a:r>
            <a:r>
              <a:rPr lang="zh-TW" altLang="en-US">
                <a:ea typeface="新細明體"/>
              </a:rPr>
              <a:t>在不影響養殖的原則下，來推動漁電共生，但因供電的部分有政府保價優惠收購</a:t>
            </a:r>
            <a:r>
              <a:rPr lang="zh-TW" altLang="en-US" dirty="0">
                <a:ea typeface="新細明體"/>
              </a:rPr>
              <a:t>，「種電」利潤遠高於養殖本業，加以申請漁電共生的業者大都沒有養魚經驗，且政府查核人力不足，遂逐漸將重心移向供電部門，養殖漁業部門僅聊表一格，這種情況若持續下去，將會對台灣養殖漁業的規模及產量造成負面影響，連帶影響到養殖漁業對我國糧食貢獻。</a:t>
            </a:r>
            <a:endParaRPr lang="zh-TW" dirty="0">
              <a:ea typeface="新細明體"/>
            </a:endParaRPr>
          </a:p>
          <a:p>
            <a:r>
              <a:rPr lang="zh-TW" altLang="en-US" dirty="0">
                <a:ea typeface="新細明體"/>
              </a:rPr>
              <a:t>魚菜共生是一種具有很大發展潛力的農業方式，但在實踐過程中仍然存在一些問題和挑戰。近幾年沿海大規模實施魚塭種電養殖的模式，但因裝置設計不良，以及缺乏魚類狀態回報系統，而造成魚類大量死亡，造成漁民損失大量魚獲。因此，我們希望通過這個計畫，研究和探討這種農業方式的具體應用和實踐方法，並且結合校內現有魚菜共生設備，讓整體規模得以擴大。</a:t>
            </a:r>
            <a:br>
              <a:rPr lang="en-US" altLang="zh-TW">
                <a:ea typeface="新細明體"/>
              </a:rPr>
            </a:br>
            <a:br>
              <a:rPr lang="en-US" altLang="zh-TW">
                <a:ea typeface="新細明體"/>
              </a:rPr>
            </a:br>
            <a:endParaRPr lang="zh-TW" dirty="0">
              <a:ea typeface="新細明體"/>
            </a:endParaRPr>
          </a:p>
          <a:p>
            <a:endParaRPr lang="en-US" altLang="zh-TW" dirty="0">
              <a:ea typeface="Calibri"/>
              <a:cs typeface="Calibri"/>
            </a:endParaRPr>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5</a:t>
            </a:fld>
            <a:endParaRPr lang="zh-TW" altLang="en-US"/>
          </a:p>
        </p:txBody>
      </p:sp>
    </p:spTree>
    <p:extLst>
      <p:ext uri="{BB962C8B-B14F-4D97-AF65-F5344CB8AC3E}">
        <p14:creationId xmlns:p14="http://schemas.microsoft.com/office/powerpoint/2010/main" val="150688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sz="1200">
                <a:ea typeface="+mn-lt"/>
                <a:cs typeface="+mn-lt"/>
              </a:rPr>
              <a:t>⦁</a:t>
            </a:r>
            <a:r>
              <a:rPr lang="zh-TW" altLang="en-US" sz="1200">
                <a:latin typeface="微軟正黑體" panose="020B0604030504040204" pitchFamily="34" charset="-120"/>
                <a:ea typeface="微軟正黑體" panose="020B0604030504040204" pitchFamily="34" charset="-120"/>
                <a:cs typeface="+mn-lt"/>
              </a:rPr>
              <a:t>    朝綠能養殖的</a:t>
            </a:r>
            <a:r>
              <a:rPr lang="zh-TW" altLang="zh-TW" sz="1200">
                <a:latin typeface="微軟正黑體" panose="020B0604030504040204" pitchFamily="34" charset="-120"/>
                <a:ea typeface="微軟正黑體" panose="020B0604030504040204" pitchFamily="34" charset="-120"/>
                <a:cs typeface="+mn-lt"/>
              </a:rPr>
              <a:t>方式</a:t>
            </a:r>
            <a:r>
              <a:rPr lang="zh-TW" altLang="en-US" sz="1200">
                <a:latin typeface="微軟正黑體" panose="020B0604030504040204" pitchFamily="34" charset="-120"/>
                <a:ea typeface="微軟正黑體" panose="020B0604030504040204" pitchFamily="34" charset="-120"/>
                <a:cs typeface="+mn-lt"/>
              </a:rPr>
              <a:t>邁進，減少碳足跡</a:t>
            </a:r>
            <a:r>
              <a:rPr lang="zh-TW" altLang="zh-TW" sz="1200">
                <a:latin typeface="微軟正黑體" panose="020B0604030504040204" pitchFamily="34" charset="-120"/>
                <a:ea typeface="微軟正黑體" panose="020B0604030504040204" pitchFamily="34" charset="-120"/>
                <a:cs typeface="+mn-lt"/>
              </a:rPr>
              <a:t>。</a:t>
            </a:r>
            <a:endParaRPr lang="zh-TW" altLang="zh-TW">
              <a:latin typeface="微軟正黑體" panose="020B0604030504040204" pitchFamily="34" charset="-120"/>
              <a:ea typeface="微軟正黑體" panose="020B0604030504040204" pitchFamily="34" charset="-120"/>
            </a:endParaRPr>
          </a:p>
          <a:p>
            <a:pPr marL="0" indent="0">
              <a:buNone/>
            </a:pPr>
            <a:r>
              <a:rPr lang="zh-TW" altLang="en-US" sz="1200">
                <a:latin typeface="微軟正黑體" panose="020B0604030504040204" pitchFamily="34" charset="-120"/>
                <a:ea typeface="微軟正黑體" panose="020B0604030504040204" pitchFamily="34" charset="-120"/>
                <a:cs typeface="+mn-lt"/>
              </a:rPr>
              <a:t>⦁    打造一套聯網控制系統</a:t>
            </a:r>
            <a:r>
              <a:rPr lang="zh-TW" altLang="zh-TW" sz="1200">
                <a:latin typeface="微軟正黑體" panose="020B0604030504040204" pitchFamily="34" charset="-120"/>
                <a:ea typeface="微軟正黑體" panose="020B0604030504040204" pitchFamily="34" charset="-120"/>
                <a:cs typeface="+mn-lt"/>
              </a:rPr>
              <a:t>，</a:t>
            </a:r>
            <a:r>
              <a:rPr lang="zh-TW" altLang="en-US" sz="1200">
                <a:latin typeface="微軟正黑體" panose="020B0604030504040204" pitchFamily="34" charset="-120"/>
                <a:ea typeface="微軟正黑體" panose="020B0604030504040204" pitchFamily="34" charset="-120"/>
                <a:cs typeface="+mn-lt"/>
              </a:rPr>
              <a:t>即時透過系統回</a:t>
            </a:r>
            <a:endParaRPr lang="en-US" altLang="zh-TW" sz="1200">
              <a:latin typeface="微軟正黑體" panose="020B0604030504040204" pitchFamily="34" charset="-120"/>
              <a:ea typeface="微軟正黑體" panose="020B0604030504040204" pitchFamily="34" charset="-120"/>
              <a:cs typeface="+mn-lt"/>
            </a:endParaRPr>
          </a:p>
          <a:p>
            <a:pPr marL="0" indent="0">
              <a:buNone/>
            </a:pPr>
            <a:r>
              <a:rPr lang="zh-TW" altLang="en-US" sz="1200">
                <a:latin typeface="微軟正黑體" panose="020B0604030504040204" pitchFamily="34" charset="-120"/>
                <a:ea typeface="微軟正黑體" panose="020B0604030504040204" pitchFamily="34" charset="-120"/>
                <a:cs typeface="+mn-lt"/>
              </a:rPr>
              <a:t>      傳資訊</a:t>
            </a:r>
            <a:r>
              <a:rPr lang="zh-TW" altLang="zh-TW" sz="1200">
                <a:latin typeface="微軟正黑體" panose="020B0604030504040204" pitchFamily="34" charset="-120"/>
                <a:ea typeface="微軟正黑體" panose="020B0604030504040204" pitchFamily="34" charset="-120"/>
                <a:cs typeface="+mn-lt"/>
              </a:rPr>
              <a:t>。</a:t>
            </a:r>
            <a:endParaRPr lang="zh-TW" altLang="zh-TW">
              <a:latin typeface="微軟正黑體" panose="020B0604030504040204" pitchFamily="34" charset="-120"/>
              <a:ea typeface="微軟正黑體" panose="020B0604030504040204" pitchFamily="34" charset="-120"/>
              <a:cs typeface="+mn-lt"/>
            </a:endParaRPr>
          </a:p>
          <a:p>
            <a:pPr marL="0" indent="0">
              <a:buNone/>
            </a:pPr>
            <a:r>
              <a:rPr lang="zh-TW" altLang="en-US" sz="1200">
                <a:latin typeface="微軟正黑體" panose="020B0604030504040204" pitchFamily="34" charset="-120"/>
                <a:ea typeface="微軟正黑體" panose="020B0604030504040204" pitchFamily="34" charset="-120"/>
                <a:cs typeface="+mn-lt"/>
              </a:rPr>
              <a:t>⦁    </a:t>
            </a:r>
            <a:r>
              <a:rPr lang="zh-TW" altLang="zh-TW" sz="1200">
                <a:latin typeface="微軟正黑體" panose="020B0604030504040204" pitchFamily="34" charset="-120"/>
                <a:ea typeface="微軟正黑體" panose="020B0604030504040204" pitchFamily="34" charset="-120"/>
                <a:cs typeface="+mn-lt"/>
              </a:rPr>
              <a:t>研究和探討</a:t>
            </a:r>
            <a:r>
              <a:rPr lang="zh-TW" altLang="en-US" sz="1200">
                <a:latin typeface="微軟正黑體" panose="020B0604030504040204" pitchFamily="34" charset="-120"/>
                <a:ea typeface="微軟正黑體" panose="020B0604030504040204" pitchFamily="34" charset="-120"/>
                <a:cs typeface="+mn-lt"/>
              </a:rPr>
              <a:t>魚菜共生技術的</a:t>
            </a:r>
            <a:r>
              <a:rPr lang="zh-TW" altLang="zh-TW" sz="1200">
                <a:latin typeface="微軟正黑體" panose="020B0604030504040204" pitchFamily="34" charset="-120"/>
                <a:ea typeface="微軟正黑體" panose="020B0604030504040204" pitchFamily="34" charset="-120"/>
                <a:cs typeface="+mn-lt"/>
              </a:rPr>
              <a:t>具體應用和實</a:t>
            </a:r>
            <a:endParaRPr lang="en-US" altLang="zh-TW" sz="1200">
              <a:latin typeface="微軟正黑體" panose="020B0604030504040204" pitchFamily="34" charset="-120"/>
              <a:ea typeface="微軟正黑體" panose="020B0604030504040204" pitchFamily="34" charset="-120"/>
              <a:cs typeface="+mn-lt"/>
            </a:endParaRPr>
          </a:p>
          <a:p>
            <a:pPr marL="0" indent="0">
              <a:buNone/>
            </a:pPr>
            <a:r>
              <a:rPr lang="zh-TW" altLang="en-US" sz="1200">
                <a:latin typeface="微軟正黑體" panose="020B0604030504040204" pitchFamily="34" charset="-120"/>
                <a:ea typeface="微軟正黑體" panose="020B0604030504040204" pitchFamily="34" charset="-120"/>
                <a:cs typeface="+mn-lt"/>
              </a:rPr>
              <a:t>      </a:t>
            </a:r>
            <a:r>
              <a:rPr lang="zh-TW" altLang="zh-TW" sz="1200">
                <a:latin typeface="微軟正黑體" panose="020B0604030504040204" pitchFamily="34" charset="-120"/>
                <a:ea typeface="微軟正黑體" panose="020B0604030504040204" pitchFamily="34" charset="-120"/>
                <a:cs typeface="+mn-lt"/>
              </a:rPr>
              <a:t>踐方法，解決實踐過程中的問題和挑戰。</a:t>
            </a:r>
            <a:endParaRPr lang="zh-TW" altLang="zh-TW">
              <a:latin typeface="微軟正黑體" panose="020B0604030504040204" pitchFamily="34" charset="-120"/>
              <a:ea typeface="微軟正黑體" panose="020B0604030504040204" pitchFamily="34" charset="-120"/>
              <a:cs typeface="+mn-lt"/>
            </a:endParaRPr>
          </a:p>
          <a:p>
            <a:pPr marL="0" indent="0">
              <a:buNone/>
            </a:pPr>
            <a:r>
              <a:rPr lang="zh-TW" altLang="en-US" sz="1200">
                <a:latin typeface="微軟正黑體" panose="020B0604030504040204" pitchFamily="34" charset="-120"/>
                <a:ea typeface="微軟正黑體" panose="020B0604030504040204" pitchFamily="34" charset="-120"/>
                <a:cs typeface="+mn-lt"/>
              </a:rPr>
              <a:t>⦁    推廣魚菜共生技術，</a:t>
            </a:r>
            <a:r>
              <a:rPr lang="zh-TW" altLang="zh-TW" sz="1200">
                <a:latin typeface="微軟正黑體" panose="020B0604030504040204" pitchFamily="34" charset="-120"/>
                <a:ea typeface="微軟正黑體" panose="020B0604030504040204" pitchFamily="34" charset="-120"/>
                <a:cs typeface="+mn-lt"/>
              </a:rPr>
              <a:t>促進農業的可持續發</a:t>
            </a:r>
            <a:endParaRPr lang="zh-TW" altLang="en-US">
              <a:latin typeface="微軟正黑體" panose="020B0604030504040204" pitchFamily="34" charset="-120"/>
              <a:ea typeface="微軟正黑體" panose="020B0604030504040204" pitchFamily="34" charset="-120"/>
              <a:cs typeface="+mn-lt"/>
            </a:endParaRPr>
          </a:p>
          <a:p>
            <a:pPr marL="0" indent="0">
              <a:buNone/>
            </a:pPr>
            <a:r>
              <a:rPr lang="zh-TW" altLang="en-US" sz="1200">
                <a:latin typeface="微軟正黑體" panose="020B0604030504040204" pitchFamily="34" charset="-120"/>
                <a:ea typeface="微軟正黑體" panose="020B0604030504040204" pitchFamily="34" charset="-120"/>
                <a:cs typeface="+mn-lt"/>
              </a:rPr>
              <a:t>      </a:t>
            </a:r>
            <a:r>
              <a:rPr lang="zh-TW" altLang="zh-TW" sz="1200">
                <a:latin typeface="微軟正黑體" panose="020B0604030504040204" pitchFamily="34" charset="-120"/>
                <a:ea typeface="微軟正黑體" panose="020B0604030504040204" pitchFamily="34" charset="-120"/>
                <a:cs typeface="+mn-lt"/>
              </a:rPr>
              <a:t>展。</a:t>
            </a:r>
            <a:endParaRPr lang="zh-TW" altLang="zh-TW">
              <a:latin typeface="微軟正黑體" panose="020B0604030504040204" pitchFamily="34" charset="-120"/>
              <a:ea typeface="微軟正黑體" panose="020B0604030504040204" pitchFamily="34" charset="-120"/>
              <a:cs typeface="+mn-lt"/>
            </a:endParaRPr>
          </a:p>
          <a:p>
            <a:pPr marL="0" indent="0">
              <a:buNone/>
            </a:pPr>
            <a:r>
              <a:rPr lang="zh-TW" altLang="en-US" sz="1200">
                <a:latin typeface="微軟正黑體" panose="020B0604030504040204" pitchFamily="34" charset="-120"/>
                <a:ea typeface="微軟正黑體" panose="020B0604030504040204" pitchFamily="34" charset="-120"/>
                <a:cs typeface="+mn-lt"/>
              </a:rPr>
              <a:t>⦁    </a:t>
            </a:r>
            <a:r>
              <a:rPr lang="zh-TW" altLang="zh-TW" sz="1200">
                <a:latin typeface="微軟正黑體" panose="020B0604030504040204" pitchFamily="34" charset="-120"/>
                <a:ea typeface="微軟正黑體" panose="020B0604030504040204" pitchFamily="34" charset="-120"/>
                <a:cs typeface="+mn-lt"/>
              </a:rPr>
              <a:t>增加魚菜共生</a:t>
            </a:r>
            <a:r>
              <a:rPr lang="zh-TW" altLang="en-US" sz="1200">
                <a:latin typeface="微軟正黑體" panose="020B0604030504040204" pitchFamily="34" charset="-120"/>
                <a:ea typeface="微軟正黑體" panose="020B0604030504040204" pitchFamily="34" charset="-120"/>
                <a:cs typeface="+mn-lt"/>
              </a:rPr>
              <a:t>附屬的</a:t>
            </a:r>
            <a:r>
              <a:rPr lang="en-US" altLang="zh-TW" sz="1200">
                <a:latin typeface="微軟正黑體" panose="020B0604030504040204" pitchFamily="34" charset="-120"/>
                <a:ea typeface="微軟正黑體" panose="020B0604030504040204" pitchFamily="34" charset="-120"/>
                <a:cs typeface="+mn-lt"/>
              </a:rPr>
              <a:t>IOT</a:t>
            </a:r>
            <a:r>
              <a:rPr lang="zh-TW" altLang="en-US" sz="1200">
                <a:latin typeface="微軟正黑體" panose="020B0604030504040204" pitchFamily="34" charset="-120"/>
                <a:ea typeface="微軟正黑體" panose="020B0604030504040204" pitchFamily="34" charset="-120"/>
                <a:cs typeface="+mn-lt"/>
              </a:rPr>
              <a:t>感應器</a:t>
            </a:r>
            <a:r>
              <a:rPr lang="zh-TW" altLang="zh-TW" sz="1200">
                <a:latin typeface="微軟正黑體" panose="020B0604030504040204" pitchFamily="34" charset="-120"/>
                <a:ea typeface="微軟正黑體" panose="020B0604030504040204" pitchFamily="34" charset="-120"/>
                <a:cs typeface="+mn-lt"/>
              </a:rPr>
              <a:t>，使得成為</a:t>
            </a:r>
            <a:endParaRPr lang="en-US" altLang="zh-TW" sz="1200">
              <a:latin typeface="微軟正黑體" panose="020B0604030504040204" pitchFamily="34" charset="-120"/>
              <a:ea typeface="微軟正黑體" panose="020B0604030504040204" pitchFamily="34" charset="-120"/>
              <a:cs typeface="+mn-lt"/>
            </a:endParaRPr>
          </a:p>
          <a:p>
            <a:pPr marL="0" indent="0">
              <a:buNone/>
            </a:pPr>
            <a:r>
              <a:rPr lang="zh-TW" altLang="en-US" sz="1200">
                <a:latin typeface="微軟正黑體" panose="020B0604030504040204" pitchFamily="34" charset="-120"/>
                <a:ea typeface="微軟正黑體" panose="020B0604030504040204" pitchFamily="34" charset="-120"/>
                <a:cs typeface="+mn-lt"/>
              </a:rPr>
              <a:t>      </a:t>
            </a:r>
            <a:r>
              <a:rPr lang="zh-TW" altLang="zh-TW" sz="1200">
                <a:latin typeface="微軟正黑體" panose="020B0604030504040204" pitchFamily="34" charset="-120"/>
                <a:ea typeface="微軟正黑體" panose="020B0604030504040204" pitchFamily="34" charset="-120"/>
                <a:cs typeface="+mn-lt"/>
              </a:rPr>
              <a:t>高級產品，增加更多產品價值。</a:t>
            </a:r>
            <a:endParaRPr lang="zh-TW" altLang="en-US">
              <a:latin typeface="微軟正黑體" panose="020B0604030504040204" pitchFamily="34" charset="-120"/>
              <a:ea typeface="微軟正黑體" panose="020B0604030504040204" pitchFamily="34" charset="-120"/>
              <a:cs typeface="+mn-lt"/>
            </a:endParaRPr>
          </a:p>
          <a:p>
            <a:endParaRPr lang="zh-TW" altLang="en-US"/>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6</a:t>
            </a:fld>
            <a:endParaRPr lang="zh-TW" altLang="en-US"/>
          </a:p>
        </p:txBody>
      </p:sp>
    </p:spTree>
    <p:extLst>
      <p:ext uri="{BB962C8B-B14F-4D97-AF65-F5344CB8AC3E}">
        <p14:creationId xmlns:p14="http://schemas.microsoft.com/office/powerpoint/2010/main" val="4229901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18</a:t>
            </a:fld>
            <a:endParaRPr lang="zh-TW" altLang="en-US"/>
          </a:p>
        </p:txBody>
      </p:sp>
    </p:spTree>
    <p:extLst>
      <p:ext uri="{BB962C8B-B14F-4D97-AF65-F5344CB8AC3E}">
        <p14:creationId xmlns:p14="http://schemas.microsoft.com/office/powerpoint/2010/main" val="567610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19</a:t>
            </a:fld>
            <a:endParaRPr lang="zh-TW" altLang="en-US"/>
          </a:p>
        </p:txBody>
      </p:sp>
    </p:spTree>
    <p:extLst>
      <p:ext uri="{BB962C8B-B14F-4D97-AF65-F5344CB8AC3E}">
        <p14:creationId xmlns:p14="http://schemas.microsoft.com/office/powerpoint/2010/main" val="1285437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20</a:t>
            </a:fld>
            <a:endParaRPr lang="zh-TW" altLang="en-US"/>
          </a:p>
        </p:txBody>
      </p:sp>
    </p:spTree>
    <p:extLst>
      <p:ext uri="{BB962C8B-B14F-4D97-AF65-F5344CB8AC3E}">
        <p14:creationId xmlns:p14="http://schemas.microsoft.com/office/powerpoint/2010/main" val="2253976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有些魚類喜歡溫暖或涼爽的環境，因此了解所選物種在什麼條件下生長很重要。提供理想的水溫可以消除魚的潛在壓力。為了控制較小魚缸的水溫，可以使用傳統的水族箱加熱器。較大的水箱將需要不同的方法，例如游泳池加熱器或地板加熱。研究透過對魚缸和可能出現冷點的區域進行隔熱來保持熱量的方法也很重要。與魚菜共生系統中的許多組件一樣，加倍並配備備用組件是防止一個加熱器故障時出現問題的好方法。</a:t>
            </a:r>
            <a:r>
              <a:rPr lang="en-US" altLang="zh-TW" dirty="0">
                <a:ea typeface="新細明體"/>
              </a:rPr>
              <a:t> </a:t>
            </a:r>
            <a:br>
              <a:rPr lang="en-US" altLang="zh-TW" dirty="0">
                <a:ea typeface="新細明體"/>
                <a:cs typeface="+mn-lt"/>
              </a:rPr>
            </a:br>
            <a:br>
              <a:rPr lang="en-US" altLang="zh-TW" dirty="0">
                <a:ea typeface="新細明體"/>
                <a:cs typeface="+mn-lt"/>
              </a:rPr>
            </a:br>
            <a:r>
              <a:rPr lang="en-US" dirty="0" err="1"/>
              <a:t>避免魚菜共生系統中的水過熱。加熱水比冷卻水更容易、更經濟。避免溫度過高的另一個原因是水溫較高，溶氧量也較少</a:t>
            </a:r>
            <a:r>
              <a:rPr lang="en-US" dirty="0"/>
              <a:t>。</a:t>
            </a:r>
            <a:br>
              <a:rPr lang="en-US" dirty="0">
                <a:ea typeface="Calibri"/>
                <a:cs typeface="+mn-lt"/>
              </a:rPr>
            </a:br>
            <a:br>
              <a:rPr lang="en-US" dirty="0">
                <a:ea typeface="Calibri"/>
                <a:cs typeface="+mn-lt"/>
              </a:rPr>
            </a:br>
            <a:r>
              <a:rPr lang="en-US" dirty="0"/>
              <a:t>水要考慮的最後一個因素是溶氧量。正確的水平取決於魚的種類，在大多數情況下，稍微高一點比低一點好。溶氧可以使用溶氧計進行監測，並可透過曝氣裝置或流水添加到系統中。</a:t>
            </a:r>
            <a:br>
              <a:rPr lang="en-US" dirty="0">
                <a:ea typeface="Calibri"/>
                <a:cs typeface="+mn-lt"/>
              </a:rPr>
            </a:br>
            <a:br>
              <a:rPr lang="en-US" dirty="0">
                <a:ea typeface="Calibri"/>
                <a:cs typeface="+mn-lt"/>
              </a:rPr>
            </a:br>
            <a:br>
              <a:rPr lang="en-US" altLang="zh-TW" dirty="0">
                <a:cs typeface="+mn-lt"/>
              </a:rPr>
            </a:br>
            <a:endParaRPr lang="en-US" altLang="zh-TW" dirty="0"/>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21</a:t>
            </a:fld>
            <a:endParaRPr lang="zh-TW" altLang="en-US"/>
          </a:p>
        </p:txBody>
      </p:sp>
    </p:spTree>
    <p:extLst>
      <p:ext uri="{BB962C8B-B14F-4D97-AF65-F5344CB8AC3E}">
        <p14:creationId xmlns:p14="http://schemas.microsoft.com/office/powerpoint/2010/main" val="363361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lnSpc>
                <a:spcPct val="150000"/>
              </a:lnSpc>
            </a:pPr>
            <a:r>
              <a:rPr lang="zh-TW" altLang="zh-TW" sz="1800" b="1" kern="100" dirty="0">
                <a:effectLst/>
                <a:latin typeface="Times New Roman" panose="02020603050405020304" pitchFamily="18" charset="0"/>
                <a:ea typeface="標楷體" panose="03000509000000000000" pitchFamily="65" charset="-120"/>
                <a:cs typeface="標楷體" panose="03000509000000000000" pitchFamily="65" charset="-120"/>
              </a:rPr>
              <a:t>解決途徑</a:t>
            </a:r>
            <a:r>
              <a:rPr lang="zh-TW" altLang="zh-TW" sz="1800" kern="100" dirty="0">
                <a:effectLst/>
                <a:latin typeface="Times New Roman" panose="02020603050405020304" pitchFamily="18" charset="0"/>
                <a:ea typeface="Times" panose="02020603050405020304" pitchFamily="18" charset="0"/>
              </a:rPr>
              <a:t> </a:t>
            </a:r>
            <a:r>
              <a:rPr lang="en-US" altLang="zh-TW" sz="1800" kern="100" dirty="0">
                <a:effectLst/>
                <a:latin typeface="Times New Roman" panose="02020603050405020304" pitchFamily="18" charset="0"/>
                <a:ea typeface="新細明體" panose="02020500000000000000" pitchFamily="18" charset="-120"/>
              </a:rPr>
              <a:t>	</a:t>
            </a:r>
            <a:endParaRPr lang="zh-TW" altLang="zh-TW" sz="1800" kern="100" dirty="0">
              <a:effectLst/>
              <a:latin typeface="Times New Roman" panose="02020603050405020304" pitchFamily="18" charset="0"/>
              <a:ea typeface="新細明體" panose="02020500000000000000" pitchFamily="18" charset="-120"/>
            </a:endParaRPr>
          </a:p>
          <a:p>
            <a:pPr algn="just">
              <a:lnSpc>
                <a:spcPct val="150000"/>
              </a:lnSpc>
            </a:pPr>
            <a:r>
              <a:rPr lang="en-US" altLang="zh-TW" sz="1800" b="1" kern="100" dirty="0">
                <a:effectLst/>
                <a:latin typeface="Times New Roman" panose="02020603050405020304" pitchFamily="18" charset="0"/>
                <a:ea typeface="標楷體" panose="03000509000000000000" pitchFamily="65" charset="-120"/>
              </a:rPr>
              <a:t>		</a:t>
            </a:r>
            <a:r>
              <a:rPr lang="en-US" altLang="zh-TW" sz="1800" kern="100" dirty="0">
                <a:effectLst/>
                <a:latin typeface="Times New Roman" panose="02020603050405020304" pitchFamily="18" charset="0"/>
                <a:ea typeface="標楷體" panose="03000509000000000000" pitchFamily="65" charset="-120"/>
              </a:rPr>
              <a:t>1.</a:t>
            </a:r>
            <a:r>
              <a:rPr lang="zh-TW" altLang="zh-TW" sz="1800" kern="100" dirty="0">
                <a:effectLst/>
                <a:latin typeface="Times New Roman" panose="02020603050405020304" pitchFamily="18" charset="0"/>
                <a:ea typeface="標楷體" panose="03000509000000000000" pitchFamily="65" charset="-120"/>
              </a:rPr>
              <a:t>先確保魚菜共生系統能正常運行，以利計畫進行</a:t>
            </a:r>
            <a:endParaRPr lang="zh-TW" altLang="zh-TW" sz="1800" kern="100" dirty="0">
              <a:effectLst/>
              <a:latin typeface="Times New Roman" panose="02020603050405020304" pitchFamily="18" charset="0"/>
              <a:ea typeface="新細明體" panose="02020500000000000000" pitchFamily="18" charset="-120"/>
            </a:endParaRPr>
          </a:p>
          <a:p>
            <a:pPr algn="just">
              <a:lnSpc>
                <a:spcPct val="150000"/>
              </a:lnSpc>
            </a:pPr>
            <a:r>
              <a:rPr lang="en-US" altLang="zh-TW" sz="1800" kern="100" dirty="0">
                <a:effectLst/>
                <a:latin typeface="Times New Roman" panose="02020603050405020304" pitchFamily="18" charset="0"/>
                <a:ea typeface="標楷體" panose="03000509000000000000" pitchFamily="65" charset="-120"/>
              </a:rPr>
              <a:t>		2.</a:t>
            </a:r>
            <a:r>
              <a:rPr lang="zh-TW" altLang="zh-TW" sz="1800" kern="100" dirty="0">
                <a:effectLst/>
                <a:latin typeface="Times New Roman" panose="02020603050405020304" pitchFamily="18" charset="0"/>
                <a:ea typeface="標楷體" panose="03000509000000000000" pitchFamily="65" charset="-120"/>
              </a:rPr>
              <a:t>若發生狀況應及時找出問題點，並詢問相關專業人士尋求協助</a:t>
            </a:r>
            <a:endParaRPr lang="zh-TW" altLang="zh-TW" sz="1800" kern="100" dirty="0">
              <a:effectLst/>
              <a:latin typeface="Times New Roman" panose="02020603050405020304" pitchFamily="18" charset="0"/>
              <a:ea typeface="新細明體" panose="02020500000000000000" pitchFamily="18" charset="-120"/>
            </a:endParaRPr>
          </a:p>
          <a:p>
            <a:pPr algn="just">
              <a:lnSpc>
                <a:spcPct val="150000"/>
              </a:lnSpc>
            </a:pPr>
            <a:r>
              <a:rPr lang="en-US" altLang="zh-TW" sz="1800" kern="100" dirty="0">
                <a:effectLst/>
                <a:latin typeface="Times New Roman" panose="02020603050405020304" pitchFamily="18" charset="0"/>
                <a:ea typeface="標楷體" panose="03000509000000000000" pitchFamily="65" charset="-120"/>
              </a:rPr>
              <a:t>		3.</a:t>
            </a:r>
            <a:r>
              <a:rPr lang="zh-TW" altLang="zh-TW" sz="1800" kern="100" dirty="0">
                <a:effectLst/>
                <a:latin typeface="Times New Roman" panose="02020603050405020304" pitchFamily="18" charset="0"/>
                <a:ea typeface="標楷體" panose="03000509000000000000" pitchFamily="65" charset="-120"/>
              </a:rPr>
              <a:t>利用課餘時間蒐集時事及書籍雜誌資料</a:t>
            </a:r>
            <a:endParaRPr lang="zh-TW" altLang="zh-TW" sz="1800" kern="100" dirty="0">
              <a:effectLst/>
              <a:latin typeface="Times New Roman" panose="02020603050405020304" pitchFamily="18" charset="0"/>
              <a:ea typeface="新細明體" panose="02020500000000000000" pitchFamily="18" charset="-120"/>
            </a:endParaRPr>
          </a:p>
          <a:p>
            <a:pPr algn="just">
              <a:lnSpc>
                <a:spcPct val="150000"/>
              </a:lnSpc>
            </a:pPr>
            <a:r>
              <a:rPr lang="en-US" altLang="zh-TW" sz="1800" kern="100" dirty="0">
                <a:effectLst/>
                <a:latin typeface="Times New Roman" panose="02020603050405020304" pitchFamily="18" charset="0"/>
                <a:ea typeface="標楷體" panose="03000509000000000000" pitchFamily="65" charset="-120"/>
              </a:rPr>
              <a:t>		4.</a:t>
            </a:r>
            <a:r>
              <a:rPr lang="zh-TW" altLang="zh-TW" sz="1800" kern="100" dirty="0">
                <a:effectLst/>
                <a:latin typeface="Times New Roman" panose="02020603050405020304" pitchFamily="18" charset="0"/>
                <a:ea typeface="標楷體" panose="03000509000000000000" pitchFamily="65" charset="-120"/>
              </a:rPr>
              <a:t>判斷要增加與添購的器材是否符合計畫進行</a:t>
            </a:r>
            <a:endParaRPr lang="zh-TW" altLang="zh-TW" sz="1800" kern="100" dirty="0">
              <a:effectLst/>
              <a:latin typeface="Times New Roman" panose="02020603050405020304" pitchFamily="18" charset="0"/>
              <a:ea typeface="新細明體" panose="02020500000000000000" pitchFamily="18" charset="-120"/>
            </a:endParaRPr>
          </a:p>
          <a:p>
            <a:endParaRPr lang="zh-TW" altLang="en-US" dirty="0"/>
          </a:p>
        </p:txBody>
      </p:sp>
      <p:sp>
        <p:nvSpPr>
          <p:cNvPr id="4" name="投影片編號版面配置區 3"/>
          <p:cNvSpPr>
            <a:spLocks noGrp="1"/>
          </p:cNvSpPr>
          <p:nvPr>
            <p:ph type="sldNum" sz="quarter" idx="5"/>
          </p:nvPr>
        </p:nvSpPr>
        <p:spPr/>
        <p:txBody>
          <a:bodyPr/>
          <a:lstStyle/>
          <a:p>
            <a:fld id="{36E7C900-15F5-4D99-A3AE-17B50604C8D3}" type="slidenum">
              <a:rPr lang="zh-TW" altLang="en-US" smtClean="0"/>
              <a:t>22</a:t>
            </a:fld>
            <a:endParaRPr lang="zh-TW" altLang="en-US"/>
          </a:p>
        </p:txBody>
      </p:sp>
    </p:spTree>
    <p:extLst>
      <p:ext uri="{BB962C8B-B14F-4D97-AF65-F5344CB8AC3E}">
        <p14:creationId xmlns:p14="http://schemas.microsoft.com/office/powerpoint/2010/main" val="418754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FD1123-880F-90E2-C3E1-70E5992CE2E6}"/>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8B585E3-81A7-D8C6-813C-7E2811F1D4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CC7253A-043C-F55B-80D3-46CCD1C876C5}"/>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5" name="頁尾版面配置區 4">
            <a:extLst>
              <a:ext uri="{FF2B5EF4-FFF2-40B4-BE49-F238E27FC236}">
                <a16:creationId xmlns:a16="http://schemas.microsoft.com/office/drawing/2014/main" id="{23FCF3C0-2EEE-2A65-F2EE-C0BAA039213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3B702EC-68B3-08EF-C6CE-6967D4B07BDB}"/>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409314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6F0854-C6FE-B203-FA63-A20C88277F3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909841E3-6FA0-047E-806F-6CD65F07F29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C2FC852-64D8-F623-65FF-D3508F045FE7}"/>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5" name="頁尾版面配置區 4">
            <a:extLst>
              <a:ext uri="{FF2B5EF4-FFF2-40B4-BE49-F238E27FC236}">
                <a16:creationId xmlns:a16="http://schemas.microsoft.com/office/drawing/2014/main" id="{E3A39A80-83C4-F8CF-7E9D-76D83ECB6F0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C368AA7-3E73-E76E-EA9A-428E080C5495}"/>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3678454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E11B9AE-E770-669E-629B-EA264B4692A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B844D40-1E3F-E3E8-B5F8-FEC48F138D27}"/>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AED893D-4305-B688-2E5F-5AD505FB9674}"/>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5" name="頁尾版面配置區 4">
            <a:extLst>
              <a:ext uri="{FF2B5EF4-FFF2-40B4-BE49-F238E27FC236}">
                <a16:creationId xmlns:a16="http://schemas.microsoft.com/office/drawing/2014/main" id="{788D7064-3A7A-E370-9040-DECF2EDEB26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484EA50-94E5-BBEA-EF73-C298529F7C4D}"/>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1982825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997274"/>
            <a:ext cx="9715500" cy="1378148"/>
          </a:xfrm>
        </p:spPr>
        <p:txBody>
          <a:bodyPr/>
          <a:lstStyle/>
          <a:p>
            <a:r>
              <a:rPr lang="en-US"/>
              <a:t>Click to edit Master title style</a:t>
            </a:r>
          </a:p>
        </p:txBody>
      </p:sp>
      <p:sp>
        <p:nvSpPr>
          <p:cNvPr id="3" name="Subtitle 2"/>
          <p:cNvSpPr>
            <a:spLocks noGrp="1"/>
          </p:cNvSpPr>
          <p:nvPr>
            <p:ph type="subTitle" idx="1"/>
          </p:nvPr>
        </p:nvSpPr>
        <p:spPr>
          <a:xfrm>
            <a:off x="1714500" y="3643312"/>
            <a:ext cx="8001000" cy="1643063"/>
          </a:xfrm>
        </p:spPr>
        <p:txBody>
          <a:bodyPr/>
          <a:lstStyle>
            <a:lvl1pPr marL="0" indent="0" algn="ctr">
              <a:buNone/>
              <a:defRPr>
                <a:solidFill>
                  <a:schemeClr val="tx1">
                    <a:tint val="75000"/>
                  </a:schemeClr>
                </a:solidFill>
              </a:defRPr>
            </a:lvl1pPr>
            <a:lvl2pPr marL="428625" indent="0" algn="ctr">
              <a:buNone/>
              <a:defRPr>
                <a:solidFill>
                  <a:schemeClr val="tx1">
                    <a:tint val="75000"/>
                  </a:schemeClr>
                </a:solidFill>
              </a:defRPr>
            </a:lvl2pPr>
            <a:lvl3pPr marL="857250" indent="0" algn="ctr">
              <a:buNone/>
              <a:defRPr>
                <a:solidFill>
                  <a:schemeClr val="tx1">
                    <a:tint val="75000"/>
                  </a:schemeClr>
                </a:solidFill>
              </a:defRPr>
            </a:lvl3pPr>
            <a:lvl4pPr marL="1285875" indent="0" algn="ctr">
              <a:buNone/>
              <a:defRPr>
                <a:solidFill>
                  <a:schemeClr val="tx1">
                    <a:tint val="75000"/>
                  </a:schemeClr>
                </a:solidFill>
              </a:defRPr>
            </a:lvl4pPr>
            <a:lvl5pPr marL="1714500" indent="0" algn="ctr">
              <a:buNone/>
              <a:defRPr>
                <a:solidFill>
                  <a:schemeClr val="tx1">
                    <a:tint val="75000"/>
                  </a:schemeClr>
                </a:solidFill>
              </a:defRPr>
            </a:lvl5pPr>
            <a:lvl6pPr marL="2143125" indent="0" algn="ctr">
              <a:buNone/>
              <a:defRPr>
                <a:solidFill>
                  <a:schemeClr val="tx1">
                    <a:tint val="75000"/>
                  </a:schemeClr>
                </a:solidFill>
              </a:defRPr>
            </a:lvl6pPr>
            <a:lvl7pPr marL="2571750" indent="0" algn="ctr">
              <a:buNone/>
              <a:defRPr>
                <a:solidFill>
                  <a:schemeClr val="tx1">
                    <a:tint val="75000"/>
                  </a:schemeClr>
                </a:solidFill>
              </a:defRPr>
            </a:lvl7pPr>
            <a:lvl8pPr marL="3000375" indent="0" algn="ctr">
              <a:buNone/>
              <a:defRPr>
                <a:solidFill>
                  <a:schemeClr val="tx1">
                    <a:tint val="75000"/>
                  </a:schemeClr>
                </a:solidFill>
              </a:defRPr>
            </a:lvl8pPr>
            <a:lvl9pPr marL="34290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131469"/>
            <a:ext cx="9715500" cy="1276945"/>
          </a:xfrm>
        </p:spPr>
        <p:txBody>
          <a:bodyPr anchor="t"/>
          <a:lstStyle>
            <a:lvl1pPr algn="l">
              <a:defRPr sz="3750" b="1" cap="all"/>
            </a:lvl1pPr>
          </a:lstStyle>
          <a:p>
            <a:r>
              <a:rPr lang="en-US"/>
              <a:t>Click to edit Master title style</a:t>
            </a:r>
          </a:p>
        </p:txBody>
      </p:sp>
      <p:sp>
        <p:nvSpPr>
          <p:cNvPr id="3" name="Text Placeholder 2"/>
          <p:cNvSpPr>
            <a:spLocks noGrp="1"/>
          </p:cNvSpPr>
          <p:nvPr>
            <p:ph type="body" idx="1"/>
          </p:nvPr>
        </p:nvSpPr>
        <p:spPr>
          <a:xfrm>
            <a:off x="902891" y="2725044"/>
            <a:ext cx="9715500" cy="1406425"/>
          </a:xfrm>
        </p:spPr>
        <p:txBody>
          <a:bodyPr anchor="b"/>
          <a:lstStyle>
            <a:lvl1pPr marL="0" indent="0">
              <a:buNone/>
              <a:defRPr sz="1875">
                <a:solidFill>
                  <a:schemeClr val="tx1">
                    <a:tint val="75000"/>
                  </a:schemeClr>
                </a:solidFill>
              </a:defRPr>
            </a:lvl1pPr>
            <a:lvl2pPr marL="428625" indent="0">
              <a:buNone/>
              <a:defRPr sz="1688">
                <a:solidFill>
                  <a:schemeClr val="tx1">
                    <a:tint val="75000"/>
                  </a:schemeClr>
                </a:solidFill>
              </a:defRPr>
            </a:lvl2pPr>
            <a:lvl3pPr marL="857250" indent="0">
              <a:buNone/>
              <a:defRPr sz="1500">
                <a:solidFill>
                  <a:schemeClr val="tx1">
                    <a:tint val="75000"/>
                  </a:schemeClr>
                </a:solidFill>
              </a:defRPr>
            </a:lvl3pPr>
            <a:lvl4pPr marL="1285875" indent="0">
              <a:buNone/>
              <a:defRPr sz="1313">
                <a:solidFill>
                  <a:schemeClr val="tx1">
                    <a:tint val="75000"/>
                  </a:schemeClr>
                </a:solidFill>
              </a:defRPr>
            </a:lvl4pPr>
            <a:lvl5pPr marL="1714500" indent="0">
              <a:buNone/>
              <a:defRPr sz="1313">
                <a:solidFill>
                  <a:schemeClr val="tx1">
                    <a:tint val="75000"/>
                  </a:schemeClr>
                </a:solidFill>
              </a:defRPr>
            </a:lvl5pPr>
            <a:lvl6pPr marL="2143125" indent="0">
              <a:buNone/>
              <a:defRPr sz="1313">
                <a:solidFill>
                  <a:schemeClr val="tx1">
                    <a:tint val="75000"/>
                  </a:schemeClr>
                </a:solidFill>
              </a:defRPr>
            </a:lvl6pPr>
            <a:lvl7pPr marL="2571750" indent="0">
              <a:buNone/>
              <a:defRPr sz="1313">
                <a:solidFill>
                  <a:schemeClr val="tx1">
                    <a:tint val="75000"/>
                  </a:schemeClr>
                </a:solidFill>
              </a:defRPr>
            </a:lvl7pPr>
            <a:lvl8pPr marL="3000375" indent="0">
              <a:buNone/>
              <a:defRPr sz="1313">
                <a:solidFill>
                  <a:schemeClr val="tx1">
                    <a:tint val="75000"/>
                  </a:schemeClr>
                </a:solidFill>
              </a:defRPr>
            </a:lvl8pPr>
            <a:lvl9pPr marL="3429000" indent="0">
              <a:buNone/>
              <a:defRPr sz="131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500188"/>
            <a:ext cx="5048250" cy="4243090"/>
          </a:xfrm>
        </p:spPr>
        <p:txBody>
          <a:bodyPr/>
          <a:lstStyle>
            <a:lvl1pPr>
              <a:defRPr sz="2625"/>
            </a:lvl1pPr>
            <a:lvl2pPr>
              <a:defRPr sz="2250"/>
            </a:lvl2pPr>
            <a:lvl3pPr>
              <a:defRPr sz="1875"/>
            </a:lvl3pPr>
            <a:lvl4pPr>
              <a:defRPr sz="1688"/>
            </a:lvl4pPr>
            <a:lvl5pPr>
              <a:defRPr sz="1688"/>
            </a:lvl5pPr>
            <a:lvl6pPr>
              <a:defRPr sz="1688"/>
            </a:lvl6pPr>
            <a:lvl7pPr>
              <a:defRPr sz="1688"/>
            </a:lvl7pPr>
            <a:lvl8pPr>
              <a:defRPr sz="1688"/>
            </a:lvl8pPr>
            <a:lvl9pPr>
              <a:defRPr sz="16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10250" y="1500188"/>
            <a:ext cx="5048250" cy="4243090"/>
          </a:xfrm>
        </p:spPr>
        <p:txBody>
          <a:bodyPr/>
          <a:lstStyle>
            <a:lvl1pPr>
              <a:defRPr sz="2625"/>
            </a:lvl1pPr>
            <a:lvl2pPr>
              <a:defRPr sz="2250"/>
            </a:lvl2pPr>
            <a:lvl3pPr>
              <a:defRPr sz="1875"/>
            </a:lvl3pPr>
            <a:lvl4pPr>
              <a:defRPr sz="1688"/>
            </a:lvl4pPr>
            <a:lvl5pPr>
              <a:defRPr sz="1688"/>
            </a:lvl5pPr>
            <a:lvl6pPr>
              <a:defRPr sz="1688"/>
            </a:lvl6pPr>
            <a:lvl7pPr>
              <a:defRPr sz="1688"/>
            </a:lvl7pPr>
            <a:lvl8pPr>
              <a:defRPr sz="1688"/>
            </a:lvl8pPr>
            <a:lvl9pPr>
              <a:defRPr sz="16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1500" y="1439168"/>
            <a:ext cx="5050235" cy="599777"/>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en-US"/>
              <a:t>Click to edit Master text styles</a:t>
            </a:r>
          </a:p>
        </p:txBody>
      </p:sp>
      <p:sp>
        <p:nvSpPr>
          <p:cNvPr id="4" name="Content Placeholder 3"/>
          <p:cNvSpPr>
            <a:spLocks noGrp="1"/>
          </p:cNvSpPr>
          <p:nvPr>
            <p:ph sz="half" idx="2"/>
          </p:nvPr>
        </p:nvSpPr>
        <p:spPr>
          <a:xfrm>
            <a:off x="571500" y="2038945"/>
            <a:ext cx="5050235" cy="3704333"/>
          </a:xfrm>
        </p:spPr>
        <p:txBody>
          <a:bodyPr/>
          <a:lstStyle>
            <a:lvl1pPr>
              <a:defRPr sz="2250"/>
            </a:lvl1pPr>
            <a:lvl2pPr>
              <a:defRPr sz="1875"/>
            </a:lvl2pPr>
            <a:lvl3pPr>
              <a:defRPr sz="1688"/>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06282" y="1439168"/>
            <a:ext cx="5052219" cy="599777"/>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en-US"/>
              <a:t>Click to edit Master text styles</a:t>
            </a:r>
          </a:p>
        </p:txBody>
      </p:sp>
      <p:sp>
        <p:nvSpPr>
          <p:cNvPr id="6" name="Content Placeholder 5"/>
          <p:cNvSpPr>
            <a:spLocks noGrp="1"/>
          </p:cNvSpPr>
          <p:nvPr>
            <p:ph sz="quarter" idx="4"/>
          </p:nvPr>
        </p:nvSpPr>
        <p:spPr>
          <a:xfrm>
            <a:off x="5806282" y="2038945"/>
            <a:ext cx="5052219" cy="3704333"/>
          </a:xfrm>
        </p:spPr>
        <p:txBody>
          <a:bodyPr/>
          <a:lstStyle>
            <a:lvl1pPr>
              <a:defRPr sz="2250"/>
            </a:lvl1pPr>
            <a:lvl2pPr>
              <a:defRPr sz="1875"/>
            </a:lvl2pPr>
            <a:lvl3pPr>
              <a:defRPr sz="1688"/>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1" y="255984"/>
            <a:ext cx="3760391" cy="1089422"/>
          </a:xfrm>
        </p:spPr>
        <p:txBody>
          <a:bodyPr anchor="b"/>
          <a:lstStyle>
            <a:lvl1pPr algn="l">
              <a:defRPr sz="1875" b="1"/>
            </a:lvl1pPr>
          </a:lstStyle>
          <a:p>
            <a:r>
              <a:rPr lang="en-US"/>
              <a:t>Click to edit Master title style</a:t>
            </a:r>
          </a:p>
        </p:txBody>
      </p:sp>
      <p:sp>
        <p:nvSpPr>
          <p:cNvPr id="3" name="Content Placeholder 2"/>
          <p:cNvSpPr>
            <a:spLocks noGrp="1"/>
          </p:cNvSpPr>
          <p:nvPr>
            <p:ph idx="1"/>
          </p:nvPr>
        </p:nvSpPr>
        <p:spPr>
          <a:xfrm>
            <a:off x="4468812" y="255985"/>
            <a:ext cx="6389688" cy="5487293"/>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1501" y="1345406"/>
            <a:ext cx="3760391" cy="4397872"/>
          </a:xfrm>
        </p:spPr>
        <p:txBody>
          <a:bodyPr/>
          <a:lstStyle>
            <a:lvl1pPr marL="0" indent="0">
              <a:buNone/>
              <a:defRPr sz="1313"/>
            </a:lvl1pPr>
            <a:lvl2pPr marL="428625" indent="0">
              <a:buNone/>
              <a:defRPr sz="1125"/>
            </a:lvl2pPr>
            <a:lvl3pPr marL="857250" indent="0">
              <a:buNone/>
              <a:defRPr sz="938"/>
            </a:lvl3pPr>
            <a:lvl4pPr marL="1285875" indent="0">
              <a:buNone/>
              <a:defRPr sz="844"/>
            </a:lvl4pPr>
            <a:lvl5pPr marL="1714500" indent="0">
              <a:buNone/>
              <a:defRPr sz="844"/>
            </a:lvl5pPr>
            <a:lvl6pPr marL="2143125" indent="0">
              <a:buNone/>
              <a:defRPr sz="844"/>
            </a:lvl6pPr>
            <a:lvl7pPr marL="2571750" indent="0">
              <a:buNone/>
              <a:defRPr sz="844"/>
            </a:lvl7pPr>
            <a:lvl8pPr marL="3000375" indent="0">
              <a:buNone/>
              <a:defRPr sz="844"/>
            </a:lvl8pPr>
            <a:lvl9pPr marL="3429000" indent="0">
              <a:buNone/>
              <a:defRPr sz="84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CD5BF9-67A6-38FE-4896-47D86AF569E0}"/>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A66528A-ED78-B591-F6D6-38703CD7624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8281924-BA4A-1629-E459-3FC59026BF7B}"/>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5" name="頁尾版面配置區 4">
            <a:extLst>
              <a:ext uri="{FF2B5EF4-FFF2-40B4-BE49-F238E27FC236}">
                <a16:creationId xmlns:a16="http://schemas.microsoft.com/office/drawing/2014/main" id="{1CC074CB-8F4A-CBE0-59EE-A2F26843F40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8CEAFA5-88EF-A3A4-0E66-42433EC36261}"/>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1831166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500562"/>
            <a:ext cx="6858000" cy="531317"/>
          </a:xfrm>
        </p:spPr>
        <p:txBody>
          <a:bodyPr anchor="b"/>
          <a:lstStyle>
            <a:lvl1pPr algn="l">
              <a:defRPr sz="1875" b="1"/>
            </a:lvl1pPr>
          </a:lstStyle>
          <a:p>
            <a:r>
              <a:rPr lang="en-US"/>
              <a:t>Click to edit Master title style</a:t>
            </a:r>
          </a:p>
        </p:txBody>
      </p:sp>
      <p:sp>
        <p:nvSpPr>
          <p:cNvPr id="3" name="Picture Placeholder 2"/>
          <p:cNvSpPr>
            <a:spLocks noGrp="1"/>
          </p:cNvSpPr>
          <p:nvPr>
            <p:ph type="pic" idx="1"/>
          </p:nvPr>
        </p:nvSpPr>
        <p:spPr>
          <a:xfrm>
            <a:off x="2240360" y="574477"/>
            <a:ext cx="6858000" cy="3857625"/>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en-US"/>
          </a:p>
        </p:txBody>
      </p:sp>
      <p:sp>
        <p:nvSpPr>
          <p:cNvPr id="4" name="Text Placeholder 3"/>
          <p:cNvSpPr>
            <a:spLocks noGrp="1"/>
          </p:cNvSpPr>
          <p:nvPr>
            <p:ph type="body" sz="half" idx="2"/>
          </p:nvPr>
        </p:nvSpPr>
        <p:spPr>
          <a:xfrm>
            <a:off x="2240360" y="5031879"/>
            <a:ext cx="6858000" cy="754558"/>
          </a:xfrm>
        </p:spPr>
        <p:txBody>
          <a:bodyPr/>
          <a:lstStyle>
            <a:lvl1pPr marL="0" indent="0">
              <a:buNone/>
              <a:defRPr sz="1313"/>
            </a:lvl1pPr>
            <a:lvl2pPr marL="428625" indent="0">
              <a:buNone/>
              <a:defRPr sz="1125"/>
            </a:lvl2pPr>
            <a:lvl3pPr marL="857250" indent="0">
              <a:buNone/>
              <a:defRPr sz="938"/>
            </a:lvl3pPr>
            <a:lvl4pPr marL="1285875" indent="0">
              <a:buNone/>
              <a:defRPr sz="844"/>
            </a:lvl4pPr>
            <a:lvl5pPr marL="1714500" indent="0">
              <a:buNone/>
              <a:defRPr sz="844"/>
            </a:lvl5pPr>
            <a:lvl6pPr marL="2143125" indent="0">
              <a:buNone/>
              <a:defRPr sz="844"/>
            </a:lvl6pPr>
            <a:lvl7pPr marL="2571750" indent="0">
              <a:buNone/>
              <a:defRPr sz="844"/>
            </a:lvl7pPr>
            <a:lvl8pPr marL="3000375" indent="0">
              <a:buNone/>
              <a:defRPr sz="844"/>
            </a:lvl8pPr>
            <a:lvl9pPr marL="3429000" indent="0">
              <a:buNone/>
              <a:defRPr sz="84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257473"/>
            <a:ext cx="2571750" cy="548580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1500" y="257473"/>
            <a:ext cx="7524750" cy="54858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8D5729-8CBA-AA49-1380-DDAF4DE7554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AFA1684-3EC0-0ADA-9525-44EFF7B080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3AC50836-0C0E-3523-D385-1A8422BF2CAE}"/>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5" name="頁尾版面配置區 4">
            <a:extLst>
              <a:ext uri="{FF2B5EF4-FFF2-40B4-BE49-F238E27FC236}">
                <a16:creationId xmlns:a16="http://schemas.microsoft.com/office/drawing/2014/main" id="{89C57422-85BB-556E-1BAA-AC83B27AC85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512228B-0025-BB3B-6BD5-B2720C2017AD}"/>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322613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1277C1-B960-8615-DA78-25967EED0E7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D2C003-57C1-E495-1599-0582D4B35EC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A651323-3887-A9E1-F889-DC26252FC66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AF3EFD8-8F2B-2777-1F3F-5E7EE15FDDE6}"/>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6" name="頁尾版面配置區 5">
            <a:extLst>
              <a:ext uri="{FF2B5EF4-FFF2-40B4-BE49-F238E27FC236}">
                <a16:creationId xmlns:a16="http://schemas.microsoft.com/office/drawing/2014/main" id="{93F938D8-7B3A-153E-9585-BC993B4C95B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8D87EED-FF06-AA45-1567-1751560E0E1E}"/>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268995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1361FB-4D3F-83E3-6FDB-DBF3E641747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D44226F-A4D5-461D-1EDE-F9048E3037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1F0411B-0244-C054-7C25-4C3A040ACBC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74D037E-FE7E-3D74-2349-5F217D7C0B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7F3AB0A-69EC-16CB-1857-C158475284C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F7C2791-A9C2-E6EF-639E-E6361E38600E}"/>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8" name="頁尾版面配置區 7">
            <a:extLst>
              <a:ext uri="{FF2B5EF4-FFF2-40B4-BE49-F238E27FC236}">
                <a16:creationId xmlns:a16="http://schemas.microsoft.com/office/drawing/2014/main" id="{A8FD4B5E-B5EE-03A2-4065-F60A90C7BEF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C0A79658-1BCA-3055-8CD2-43CFD6675975}"/>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295587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2B9E4D-CC3B-1297-B975-2777303DC46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A11D471-012A-FDF9-77D8-F743D6863D5F}"/>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4" name="頁尾版面配置區 3">
            <a:extLst>
              <a:ext uri="{FF2B5EF4-FFF2-40B4-BE49-F238E27FC236}">
                <a16:creationId xmlns:a16="http://schemas.microsoft.com/office/drawing/2014/main" id="{6D064F5C-541F-965F-F5AE-DEEFFF2F852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2E2209B-1730-7DF4-326D-8A6A3FF959E7}"/>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1229279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2C0F608-2BC2-062F-7DC5-22744D6CBDF0}"/>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3" name="頁尾版面配置區 2">
            <a:extLst>
              <a:ext uri="{FF2B5EF4-FFF2-40B4-BE49-F238E27FC236}">
                <a16:creationId xmlns:a16="http://schemas.microsoft.com/office/drawing/2014/main" id="{661FDEEE-37FF-1392-F2E6-BB128F6AC38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2EEFA15-5BAA-57DB-B4D2-DB17C5E65E89}"/>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1937634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FDD39D-09F7-5DFC-397C-DD5867958C7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09B7DE11-8FB2-E0EA-B6AC-4A76E1575E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26B2BAC9-32E8-360F-54DC-3802F80472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128F407-9C2D-C158-6D83-B964A862D127}"/>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6" name="頁尾版面配置區 5">
            <a:extLst>
              <a:ext uri="{FF2B5EF4-FFF2-40B4-BE49-F238E27FC236}">
                <a16:creationId xmlns:a16="http://schemas.microsoft.com/office/drawing/2014/main" id="{B11F07B0-E79F-A72E-ACBE-395535D0205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BFE423F7-C993-73D4-61DB-662C4232F7A4}"/>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2620871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ECB678-97BC-F47D-BDEF-3B2CA498142D}"/>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C01AFDA-D363-37C3-CF8E-3771D0A1A8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1703FC52-3D13-F868-33D3-BD3515847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88B86D9-43D6-4616-8FC1-87530A75667E}"/>
              </a:ext>
            </a:extLst>
          </p:cNvPr>
          <p:cNvSpPr>
            <a:spLocks noGrp="1"/>
          </p:cNvSpPr>
          <p:nvPr>
            <p:ph type="dt" sz="half" idx="10"/>
          </p:nvPr>
        </p:nvSpPr>
        <p:spPr/>
        <p:txBody>
          <a:bodyPr/>
          <a:lstStyle/>
          <a:p>
            <a:fld id="{87168A19-FB99-4511-A12C-8B0E1B193021}" type="datetimeFigureOut">
              <a:rPr lang="zh-TW" altLang="en-US" smtClean="0"/>
              <a:t>2023/12/8</a:t>
            </a:fld>
            <a:endParaRPr lang="zh-TW" altLang="en-US"/>
          </a:p>
        </p:txBody>
      </p:sp>
      <p:sp>
        <p:nvSpPr>
          <p:cNvPr id="6" name="頁尾版面配置區 5">
            <a:extLst>
              <a:ext uri="{FF2B5EF4-FFF2-40B4-BE49-F238E27FC236}">
                <a16:creationId xmlns:a16="http://schemas.microsoft.com/office/drawing/2014/main" id="{AB919844-E20F-2CC4-8EFF-202D7548A8C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CEA24C1-D11E-0BA9-0282-E7A9E2A446C7}"/>
              </a:ext>
            </a:extLst>
          </p:cNvPr>
          <p:cNvSpPr>
            <a:spLocks noGrp="1"/>
          </p:cNvSpPr>
          <p:nvPr>
            <p:ph type="sldNum" sz="quarter" idx="12"/>
          </p:nvPr>
        </p:nvSpPr>
        <p:spPr/>
        <p:txBody>
          <a:body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3012205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60AF58E-A73B-E85D-D9E7-3990D9308A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7EC1D23-C905-693F-4DFD-6EFC4B794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79025AF-575E-0161-6B51-A8CF8D5429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168A19-FB99-4511-A12C-8B0E1B193021}" type="datetimeFigureOut">
              <a:rPr lang="zh-TW" altLang="en-US" smtClean="0"/>
              <a:t>2023/12/8</a:t>
            </a:fld>
            <a:endParaRPr lang="zh-TW" altLang="en-US"/>
          </a:p>
        </p:txBody>
      </p:sp>
      <p:sp>
        <p:nvSpPr>
          <p:cNvPr id="5" name="頁尾版面配置區 4">
            <a:extLst>
              <a:ext uri="{FF2B5EF4-FFF2-40B4-BE49-F238E27FC236}">
                <a16:creationId xmlns:a16="http://schemas.microsoft.com/office/drawing/2014/main" id="{91810F3D-44B7-5AB6-F5C4-2CFC2D5D2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6FE376D-B377-98A8-BFE5-B5A096338B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ED3E2-DD99-4ECD-B686-EF8D7DC71D7C}" type="slidenum">
              <a:rPr lang="zh-TW" altLang="en-US" smtClean="0"/>
              <a:t>‹#›</a:t>
            </a:fld>
            <a:endParaRPr lang="zh-TW" altLang="en-US"/>
          </a:p>
        </p:txBody>
      </p:sp>
    </p:spTree>
    <p:extLst>
      <p:ext uri="{BB962C8B-B14F-4D97-AF65-F5344CB8AC3E}">
        <p14:creationId xmlns:p14="http://schemas.microsoft.com/office/powerpoint/2010/main" val="266466283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257473"/>
            <a:ext cx="10287000" cy="1071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71500" y="1500188"/>
            <a:ext cx="10287000" cy="4243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71500" y="5959078"/>
            <a:ext cx="2667000" cy="342305"/>
          </a:xfrm>
          <a:prstGeom prst="rect">
            <a:avLst/>
          </a:prstGeom>
        </p:spPr>
        <p:txBody>
          <a:bodyPr vert="horz" lIns="91440" tIns="45720" rIns="91440" bIns="45720" rtlCol="0" anchor="ctr"/>
          <a:lstStyle>
            <a:lvl1pPr algn="l">
              <a:defRPr sz="1125">
                <a:solidFill>
                  <a:schemeClr val="tx1">
                    <a:tint val="75000"/>
                  </a:schemeClr>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3"/>
          </p:nvPr>
        </p:nvSpPr>
        <p:spPr>
          <a:xfrm>
            <a:off x="3905250" y="5959078"/>
            <a:ext cx="3619500" cy="342305"/>
          </a:xfrm>
          <a:prstGeom prst="rect">
            <a:avLst/>
          </a:prstGeom>
        </p:spPr>
        <p:txBody>
          <a:bodyPr vert="horz" lIns="91440" tIns="45720" rIns="91440" bIns="45720" rtlCol="0" anchor="ctr"/>
          <a:lstStyle>
            <a:lvl1pPr algn="ctr">
              <a:defRPr sz="112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91500" y="5959078"/>
            <a:ext cx="2667000" cy="342305"/>
          </a:xfrm>
          <a:prstGeom prst="rect">
            <a:avLst/>
          </a:prstGeom>
        </p:spPr>
        <p:txBody>
          <a:bodyPr vert="horz" lIns="91440" tIns="45720" rIns="91440" bIns="45720" rtlCol="0" anchor="ctr"/>
          <a:lstStyle>
            <a:lvl1pPr algn="r">
              <a:defRPr sz="1125">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57250" rtl="0" eaLnBrk="1" latinLnBrk="0" hangingPunct="1">
        <a:spcBef>
          <a:spcPct val="0"/>
        </a:spcBef>
        <a:buNone/>
        <a:defRPr sz="4125" kern="1200">
          <a:solidFill>
            <a:schemeClr val="tx1"/>
          </a:solidFill>
          <a:latin typeface="+mj-lt"/>
          <a:ea typeface="+mj-ea"/>
          <a:cs typeface="+mj-cs"/>
        </a:defRPr>
      </a:lvl1pPr>
    </p:titleStyle>
    <p:bodyStyle>
      <a:lvl1pPr marL="321469" indent="-321469" algn="l" defTabSz="85725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96516" indent="-267891" algn="l" defTabSz="857250" rtl="0" eaLnBrk="1" latinLnBrk="0" hangingPunct="1">
        <a:spcBef>
          <a:spcPct val="20000"/>
        </a:spcBef>
        <a:buFont typeface="Arial" pitchFamily="34" charset="0"/>
        <a:buChar char="–"/>
        <a:defRPr sz="2625" kern="1200">
          <a:solidFill>
            <a:schemeClr val="tx1"/>
          </a:solidFill>
          <a:latin typeface="+mn-lt"/>
          <a:ea typeface="+mn-ea"/>
          <a:cs typeface="+mn-cs"/>
        </a:defRPr>
      </a:lvl2pPr>
      <a:lvl3pPr marL="1071563" indent="-214313" algn="l" defTabSz="857250" rtl="0" eaLnBrk="1" latinLnBrk="0" hangingPunct="1">
        <a:spcBef>
          <a:spcPct val="20000"/>
        </a:spcBef>
        <a:buFont typeface="Arial" pitchFamily="34" charset="0"/>
        <a:buChar char="•"/>
        <a:defRPr sz="2250" kern="1200">
          <a:solidFill>
            <a:schemeClr val="tx1"/>
          </a:solidFill>
          <a:latin typeface="+mn-lt"/>
          <a:ea typeface="+mn-ea"/>
          <a:cs typeface="+mn-cs"/>
        </a:defRPr>
      </a:lvl3pPr>
      <a:lvl4pPr marL="15001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4pPr>
      <a:lvl5pPr marL="19288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5pPr>
      <a:lvl6pPr marL="235743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78606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146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6433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737CAC0A-0277-F727-53CD-159D08459D4E}"/>
              </a:ext>
            </a:extLst>
          </p:cNvPr>
          <p:cNvSpPr>
            <a:spLocks noGrp="1"/>
          </p:cNvSpPr>
          <p:nvPr>
            <p:ph type="ctrTitle"/>
          </p:nvPr>
        </p:nvSpPr>
        <p:spPr>
          <a:xfrm>
            <a:off x="6386329" y="2728181"/>
            <a:ext cx="4647659" cy="2514335"/>
          </a:xfrm>
        </p:spPr>
        <p:txBody>
          <a:bodyPr anchor="t">
            <a:normAutofit/>
          </a:bodyPr>
          <a:lstStyle/>
          <a:p>
            <a:pPr algn="l"/>
            <a:r>
              <a:rPr lang="zh-TW" altLang="en-US" sz="5400">
                <a:solidFill>
                  <a:schemeClr val="tx2"/>
                </a:solidFill>
                <a:latin typeface="微軟正黑體" panose="020B0604030504040204" pitchFamily="34" charset="-120"/>
                <a:ea typeface="微軟正黑體" panose="020B0604030504040204" pitchFamily="34" charset="-120"/>
                <a:cs typeface="+mn-lt"/>
              </a:rPr>
              <a:t>綠能養殖系統</a:t>
            </a:r>
            <a:endParaRPr lang="zh-TW" altLang="zh-TW" sz="4800">
              <a:solidFill>
                <a:schemeClr val="tx2"/>
              </a:solidFill>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C5A3C118-0030-A120-D8A4-9FC59CEF9E9E}"/>
              </a:ext>
            </a:extLst>
          </p:cNvPr>
          <p:cNvSpPr>
            <a:spLocks noGrp="1"/>
          </p:cNvSpPr>
          <p:nvPr>
            <p:ph type="subTitle" idx="1"/>
          </p:nvPr>
        </p:nvSpPr>
        <p:spPr>
          <a:xfrm>
            <a:off x="6459888" y="3355585"/>
            <a:ext cx="4805691" cy="838831"/>
          </a:xfrm>
        </p:spPr>
        <p:txBody>
          <a:bodyPr vert="horz" lIns="91440" tIns="45720" rIns="91440" bIns="45720" rtlCol="0" anchor="b">
            <a:normAutofit/>
          </a:bodyPr>
          <a:lstStyle/>
          <a:p>
            <a:pPr algn="l"/>
            <a:r>
              <a:rPr lang="zh-TW" altLang="en-US" sz="2800" b="1">
                <a:solidFill>
                  <a:schemeClr val="tx2"/>
                </a:solidFill>
                <a:latin typeface="Microsoft JhengHei"/>
                <a:ea typeface="Microsoft JhengHei"/>
              </a:rPr>
              <a:t>組別：</a:t>
            </a:r>
            <a:r>
              <a:rPr lang="en-US" altLang="zh-TW" sz="2800" b="1">
                <a:solidFill>
                  <a:schemeClr val="tx2"/>
                </a:solidFill>
                <a:latin typeface="Microsoft JhengHei"/>
                <a:ea typeface="Microsoft JhengHei"/>
              </a:rPr>
              <a:t>A2</a:t>
            </a:r>
          </a:p>
        </p:txBody>
      </p:sp>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圖片 8" descr="一張含有 寫生, 黑色, 黑暗, 圖畫 的圖片&#10;&#10;自動產生的描述">
            <a:extLst>
              <a:ext uri="{FF2B5EF4-FFF2-40B4-BE49-F238E27FC236}">
                <a16:creationId xmlns:a16="http://schemas.microsoft.com/office/drawing/2014/main" id="{E1A06CFA-902A-1494-E69E-26283A254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049" y="1334281"/>
            <a:ext cx="9983287" cy="4651472"/>
          </a:xfrm>
          <a:prstGeom prst="rect">
            <a:avLst/>
          </a:prstGeom>
        </p:spPr>
      </p:pic>
    </p:spTree>
    <p:extLst>
      <p:ext uri="{BB962C8B-B14F-4D97-AF65-F5344CB8AC3E}">
        <p14:creationId xmlns:p14="http://schemas.microsoft.com/office/powerpoint/2010/main" val="1108673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F6362BDB-5F54-86A3-BF95-F8644EEA8B67}"/>
              </a:ext>
            </a:extLst>
          </p:cNvPr>
          <p:cNvSpPr txBox="1"/>
          <p:nvPr/>
        </p:nvSpPr>
        <p:spPr>
          <a:xfrm>
            <a:off x="2191265" y="656173"/>
            <a:ext cx="7809470" cy="984885"/>
          </a:xfrm>
          <a:prstGeom prst="rect">
            <a:avLst/>
          </a:prstGeom>
          <a:noFill/>
        </p:spPr>
        <p:txBody>
          <a:bodyPr wrap="square" lIns="91440" tIns="45720" rIns="91440" bIns="45720" rtlCol="0" anchor="t">
            <a:spAutoFit/>
          </a:bodyPr>
          <a:lstStyle/>
          <a:p>
            <a:pPr marL="0" indent="0" algn="ctr">
              <a:buNone/>
            </a:pPr>
            <a:r>
              <a:rPr lang="zh-TW" altLang="zh-TW" sz="4000" b="1">
                <a:latin typeface="Microsoft JhengHei"/>
                <a:ea typeface="Microsoft JhengHei"/>
              </a:rPr>
              <a:t>專題介紹</a:t>
            </a:r>
            <a:r>
              <a:rPr lang="en-US" altLang="zh-TW" sz="4000" b="1">
                <a:latin typeface="Microsoft JhengHei"/>
                <a:ea typeface="Microsoft JhengHei"/>
              </a:rPr>
              <a:t>-</a:t>
            </a:r>
            <a:r>
              <a:rPr lang="en-US" altLang="zh-TW" sz="4000" b="1" err="1">
                <a:latin typeface="Microsoft JhengHei"/>
                <a:ea typeface="Microsoft JhengHei"/>
              </a:rPr>
              <a:t>軟體硬體設備資訊</a:t>
            </a:r>
            <a:endParaRPr lang="zh-TW" altLang="en-US"/>
          </a:p>
          <a:p>
            <a:endParaRPr lang="zh-TW" altLang="en-US"/>
          </a:p>
        </p:txBody>
      </p:sp>
      <p:sp>
        <p:nvSpPr>
          <p:cNvPr id="9" name="標題 1">
            <a:extLst>
              <a:ext uri="{FF2B5EF4-FFF2-40B4-BE49-F238E27FC236}">
                <a16:creationId xmlns:a16="http://schemas.microsoft.com/office/drawing/2014/main" id="{5D1A2DB6-DCA3-DB4B-83EA-B04FCD0682C7}"/>
              </a:ext>
            </a:extLst>
          </p:cNvPr>
          <p:cNvSpPr>
            <a:spLocks noGrp="1"/>
          </p:cNvSpPr>
          <p:nvPr>
            <p:ph type="title"/>
          </p:nvPr>
        </p:nvSpPr>
        <p:spPr>
          <a:xfrm>
            <a:off x="1064527" y="5718397"/>
            <a:ext cx="1440314" cy="837981"/>
          </a:xfrm>
        </p:spPr>
        <p:txBody>
          <a:bodyPr>
            <a:normAutofit/>
          </a:bodyPr>
          <a:lstStyle/>
          <a:p>
            <a:pPr algn="ctr"/>
            <a:r>
              <a:rPr lang="zh-TW" sz="2800" dirty="0">
                <a:latin typeface="微軟正黑體"/>
                <a:ea typeface="微軟正黑體"/>
                <a:cs typeface="Calibri"/>
              </a:rPr>
              <a:t>繼</a:t>
            </a:r>
            <a:r>
              <a:rPr lang="zh-TW" altLang="en-US" sz="2800" dirty="0">
                <a:latin typeface="微軟正黑體"/>
                <a:ea typeface="微軟正黑體"/>
                <a:cs typeface="Calibri"/>
              </a:rPr>
              <a:t>電器</a:t>
            </a:r>
            <a:endParaRPr lang="zh-TW" sz="2800" dirty="0">
              <a:latin typeface="微軟正黑體"/>
              <a:ea typeface="微軟正黑體"/>
              <a:cs typeface="Calibri"/>
            </a:endParaRPr>
          </a:p>
        </p:txBody>
      </p:sp>
      <p:pic>
        <p:nvPicPr>
          <p:cNvPr id="2" name="圖片 1" descr="一張含有 電子產品, 電子工程, 電氣線路, 纜線 的圖片&#10;&#10;自動產生的描述">
            <a:extLst>
              <a:ext uri="{FF2B5EF4-FFF2-40B4-BE49-F238E27FC236}">
                <a16:creationId xmlns:a16="http://schemas.microsoft.com/office/drawing/2014/main" id="{6DB003DB-DAFD-1ED4-51B8-FB123604CDDB}"/>
              </a:ext>
            </a:extLst>
          </p:cNvPr>
          <p:cNvPicPr>
            <a:picLocks noChangeAspect="1"/>
          </p:cNvPicPr>
          <p:nvPr/>
        </p:nvPicPr>
        <p:blipFill>
          <a:blip r:embed="rId2"/>
          <a:stretch>
            <a:fillRect/>
          </a:stretch>
        </p:blipFill>
        <p:spPr>
          <a:xfrm>
            <a:off x="627397" y="1371600"/>
            <a:ext cx="2314575" cy="4114800"/>
          </a:xfrm>
          <a:prstGeom prst="rect">
            <a:avLst/>
          </a:prstGeom>
        </p:spPr>
      </p:pic>
      <p:pic>
        <p:nvPicPr>
          <p:cNvPr id="6" name="圖片 5" descr="一張含有 電子產品, 電子工程, 電子元件, 電路元件 的圖片&#10;&#10;自動產生的描述">
            <a:extLst>
              <a:ext uri="{FF2B5EF4-FFF2-40B4-BE49-F238E27FC236}">
                <a16:creationId xmlns:a16="http://schemas.microsoft.com/office/drawing/2014/main" id="{BAC1BE73-0879-550F-CC73-E2284E9C0A55}"/>
              </a:ext>
            </a:extLst>
          </p:cNvPr>
          <p:cNvPicPr>
            <a:picLocks noChangeAspect="1"/>
          </p:cNvPicPr>
          <p:nvPr/>
        </p:nvPicPr>
        <p:blipFill>
          <a:blip r:embed="rId3"/>
          <a:stretch>
            <a:fillRect/>
          </a:stretch>
        </p:blipFill>
        <p:spPr>
          <a:xfrm>
            <a:off x="3494923" y="1371600"/>
            <a:ext cx="2314575" cy="4114800"/>
          </a:xfrm>
          <a:prstGeom prst="rect">
            <a:avLst/>
          </a:prstGeom>
        </p:spPr>
      </p:pic>
      <p:pic>
        <p:nvPicPr>
          <p:cNvPr id="10" name="圖片 9" descr="一張含有 人員, 工具, 室內 的圖片&#10;&#10;自動產生的描述">
            <a:extLst>
              <a:ext uri="{FF2B5EF4-FFF2-40B4-BE49-F238E27FC236}">
                <a16:creationId xmlns:a16="http://schemas.microsoft.com/office/drawing/2014/main" id="{657A01FC-1452-D3BC-FA01-2670D1FD8A24}"/>
              </a:ext>
            </a:extLst>
          </p:cNvPr>
          <p:cNvPicPr>
            <a:picLocks noChangeAspect="1"/>
          </p:cNvPicPr>
          <p:nvPr/>
        </p:nvPicPr>
        <p:blipFill>
          <a:blip r:embed="rId4"/>
          <a:stretch>
            <a:fillRect/>
          </a:stretch>
        </p:blipFill>
        <p:spPr>
          <a:xfrm>
            <a:off x="6392528" y="1371600"/>
            <a:ext cx="2314575" cy="4114800"/>
          </a:xfrm>
          <a:prstGeom prst="rect">
            <a:avLst/>
          </a:prstGeom>
        </p:spPr>
      </p:pic>
      <p:pic>
        <p:nvPicPr>
          <p:cNvPr id="11" name="圖片 10">
            <a:extLst>
              <a:ext uri="{FF2B5EF4-FFF2-40B4-BE49-F238E27FC236}">
                <a16:creationId xmlns:a16="http://schemas.microsoft.com/office/drawing/2014/main" id="{3CFC8004-8CD8-A465-B6B9-A017FA59BCE9}"/>
              </a:ext>
            </a:extLst>
          </p:cNvPr>
          <p:cNvPicPr>
            <a:picLocks noChangeAspect="1"/>
          </p:cNvPicPr>
          <p:nvPr/>
        </p:nvPicPr>
        <p:blipFill>
          <a:blip r:embed="rId5"/>
          <a:stretch>
            <a:fillRect/>
          </a:stretch>
        </p:blipFill>
        <p:spPr>
          <a:xfrm>
            <a:off x="9320213" y="1371600"/>
            <a:ext cx="2314575" cy="4114800"/>
          </a:xfrm>
          <a:prstGeom prst="rect">
            <a:avLst/>
          </a:prstGeom>
        </p:spPr>
      </p:pic>
      <p:sp>
        <p:nvSpPr>
          <p:cNvPr id="16" name="標題 1">
            <a:extLst>
              <a:ext uri="{FF2B5EF4-FFF2-40B4-BE49-F238E27FC236}">
                <a16:creationId xmlns:a16="http://schemas.microsoft.com/office/drawing/2014/main" id="{BACAF1EC-1B3F-B7BA-7AA2-C99FF6DA5E67}"/>
              </a:ext>
            </a:extLst>
          </p:cNvPr>
          <p:cNvSpPr txBox="1">
            <a:spLocks/>
          </p:cNvSpPr>
          <p:nvPr/>
        </p:nvSpPr>
        <p:spPr>
          <a:xfrm>
            <a:off x="5985443" y="5738063"/>
            <a:ext cx="3114708" cy="8379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a:ea typeface="+mj-lt"/>
                <a:cs typeface="+mj-lt"/>
              </a:rPr>
              <a:t>SR04</a:t>
            </a:r>
            <a:r>
              <a:rPr lang="zh-TW" altLang="en-US" sz="2800">
                <a:ea typeface="+mj-lt"/>
                <a:cs typeface="+mj-lt"/>
              </a:rPr>
              <a:t>超音波感</a:t>
            </a:r>
            <a:r>
              <a:rPr lang="zh-TW" sz="2800">
                <a:ea typeface="+mj-lt"/>
                <a:cs typeface="+mj-lt"/>
              </a:rPr>
              <a:t>測器</a:t>
            </a:r>
            <a:endParaRPr lang="zh-TW">
              <a:ea typeface="+mj-lt"/>
              <a:cs typeface="+mj-lt"/>
            </a:endParaRPr>
          </a:p>
        </p:txBody>
      </p:sp>
      <p:sp>
        <p:nvSpPr>
          <p:cNvPr id="18" name="標題 1">
            <a:extLst>
              <a:ext uri="{FF2B5EF4-FFF2-40B4-BE49-F238E27FC236}">
                <a16:creationId xmlns:a16="http://schemas.microsoft.com/office/drawing/2014/main" id="{1943F794-1947-7B5B-693B-F018276A19FD}"/>
              </a:ext>
            </a:extLst>
          </p:cNvPr>
          <p:cNvSpPr txBox="1">
            <a:spLocks/>
          </p:cNvSpPr>
          <p:nvPr/>
        </p:nvSpPr>
        <p:spPr>
          <a:xfrm>
            <a:off x="3930048" y="5738063"/>
            <a:ext cx="1440314" cy="8379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a:ea typeface="+mj-lt"/>
                <a:cs typeface="+mj-lt"/>
              </a:rPr>
              <a:t>ESP32</a:t>
            </a:r>
            <a:r>
              <a:rPr lang="zh-TW" sz="2800">
                <a:ea typeface="+mj-lt"/>
                <a:cs typeface="+mj-lt"/>
              </a:rPr>
              <a:t>-S</a:t>
            </a:r>
            <a:endParaRPr lang="zh-TW"/>
          </a:p>
        </p:txBody>
      </p:sp>
      <p:sp>
        <p:nvSpPr>
          <p:cNvPr id="20" name="標題 1">
            <a:extLst>
              <a:ext uri="{FF2B5EF4-FFF2-40B4-BE49-F238E27FC236}">
                <a16:creationId xmlns:a16="http://schemas.microsoft.com/office/drawing/2014/main" id="{E6ABB5CB-EA1E-8BB0-10A7-5209D86FA6E5}"/>
              </a:ext>
            </a:extLst>
          </p:cNvPr>
          <p:cNvSpPr txBox="1">
            <a:spLocks/>
          </p:cNvSpPr>
          <p:nvPr/>
        </p:nvSpPr>
        <p:spPr>
          <a:xfrm>
            <a:off x="9546790" y="5718398"/>
            <a:ext cx="1861419" cy="8379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2800" dirty="0">
                <a:ea typeface="+mj-lt"/>
                <a:cs typeface="+mj-lt"/>
              </a:rPr>
              <a:t>ESP32</a:t>
            </a:r>
            <a:r>
              <a:rPr lang="zh-TW" altLang="en-US" sz="2800" dirty="0">
                <a:ea typeface="+mj-lt"/>
                <a:cs typeface="+mj-lt"/>
              </a:rPr>
              <a:t> </a:t>
            </a:r>
            <a:r>
              <a:rPr lang="en-US" altLang="zh-TW" sz="2800" dirty="0">
                <a:ea typeface="+mj-lt"/>
                <a:cs typeface="+mj-lt"/>
              </a:rPr>
              <a:t>CAM</a:t>
            </a:r>
            <a:endParaRPr lang="zh-TW" dirty="0"/>
          </a:p>
        </p:txBody>
      </p:sp>
    </p:spTree>
    <p:extLst>
      <p:ext uri="{BB962C8B-B14F-4D97-AF65-F5344CB8AC3E}">
        <p14:creationId xmlns:p14="http://schemas.microsoft.com/office/powerpoint/2010/main" val="386056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6196FA-2EBD-A13D-F289-7DD249FA9E43}"/>
              </a:ext>
            </a:extLst>
          </p:cNvPr>
          <p:cNvSpPr>
            <a:spLocks noGrp="1"/>
          </p:cNvSpPr>
          <p:nvPr>
            <p:ph type="title"/>
          </p:nvPr>
        </p:nvSpPr>
        <p:spPr>
          <a:xfrm>
            <a:off x="322813" y="1458971"/>
            <a:ext cx="4449885" cy="1325563"/>
          </a:xfrm>
        </p:spPr>
        <p:txBody>
          <a:bodyPr>
            <a:normAutofit/>
          </a:bodyPr>
          <a:lstStyle/>
          <a:p>
            <a:r>
              <a:rPr lang="zh-TW" altLang="en-US" sz="4000" b="1">
                <a:latin typeface="Microsoft JhengHei"/>
                <a:ea typeface="Microsoft JhengHei"/>
              </a:rPr>
              <a:t>溫控與培菌模組</a:t>
            </a:r>
          </a:p>
        </p:txBody>
      </p:sp>
      <p:pic>
        <p:nvPicPr>
          <p:cNvPr id="5" name="內容版面配置區 4" descr="一張含有 游泳池, 設計 的圖片&#10;&#10;自動產生的描述">
            <a:extLst>
              <a:ext uri="{FF2B5EF4-FFF2-40B4-BE49-F238E27FC236}">
                <a16:creationId xmlns:a16="http://schemas.microsoft.com/office/drawing/2014/main" id="{95449FBA-C78E-D256-DE0A-23E159B8DC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639" y="832827"/>
            <a:ext cx="7019086" cy="5192345"/>
          </a:xfrm>
        </p:spPr>
      </p:pic>
      <p:cxnSp>
        <p:nvCxnSpPr>
          <p:cNvPr id="7" name="直線接點 6">
            <a:extLst>
              <a:ext uri="{FF2B5EF4-FFF2-40B4-BE49-F238E27FC236}">
                <a16:creationId xmlns:a16="http://schemas.microsoft.com/office/drawing/2014/main" id="{F19EC392-C75D-65EC-C67E-DD3FD71E7FFD}"/>
              </a:ext>
            </a:extLst>
          </p:cNvPr>
          <p:cNvCxnSpPr>
            <a:cxnSpLocks/>
          </p:cNvCxnSpPr>
          <p:nvPr/>
        </p:nvCxnSpPr>
        <p:spPr>
          <a:xfrm>
            <a:off x="10413233" y="3199910"/>
            <a:ext cx="345831" cy="1260231"/>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8" name="直線接點 7">
            <a:extLst>
              <a:ext uri="{FF2B5EF4-FFF2-40B4-BE49-F238E27FC236}">
                <a16:creationId xmlns:a16="http://schemas.microsoft.com/office/drawing/2014/main" id="{13B891E6-417F-8922-2AE0-30D9E1AC7479}"/>
              </a:ext>
            </a:extLst>
          </p:cNvPr>
          <p:cNvCxnSpPr>
            <a:cxnSpLocks/>
          </p:cNvCxnSpPr>
          <p:nvPr/>
        </p:nvCxnSpPr>
        <p:spPr>
          <a:xfrm flipH="1" flipV="1">
            <a:off x="7582110" y="1236295"/>
            <a:ext cx="1060939" cy="885458"/>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1" name="直線接點 10">
            <a:extLst>
              <a:ext uri="{FF2B5EF4-FFF2-40B4-BE49-F238E27FC236}">
                <a16:creationId xmlns:a16="http://schemas.microsoft.com/office/drawing/2014/main" id="{36DA6727-7A2F-6557-0C7B-803BF113CA4A}"/>
              </a:ext>
            </a:extLst>
          </p:cNvPr>
          <p:cNvCxnSpPr>
            <a:cxnSpLocks/>
          </p:cNvCxnSpPr>
          <p:nvPr/>
        </p:nvCxnSpPr>
        <p:spPr>
          <a:xfrm flipH="1" flipV="1">
            <a:off x="5941977" y="2716333"/>
            <a:ext cx="630867" cy="554099"/>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3" name="直線接點 12">
            <a:extLst>
              <a:ext uri="{FF2B5EF4-FFF2-40B4-BE49-F238E27FC236}">
                <a16:creationId xmlns:a16="http://schemas.microsoft.com/office/drawing/2014/main" id="{E1FBEA9B-A257-C98A-C073-723ECC733DE6}"/>
              </a:ext>
            </a:extLst>
          </p:cNvPr>
          <p:cNvCxnSpPr>
            <a:cxnSpLocks/>
          </p:cNvCxnSpPr>
          <p:nvPr/>
        </p:nvCxnSpPr>
        <p:spPr>
          <a:xfrm flipH="1" flipV="1">
            <a:off x="7012670" y="2377095"/>
            <a:ext cx="1078312" cy="339238"/>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
        <p:nvSpPr>
          <p:cNvPr id="18" name="矩形 17">
            <a:extLst>
              <a:ext uri="{FF2B5EF4-FFF2-40B4-BE49-F238E27FC236}">
                <a16:creationId xmlns:a16="http://schemas.microsoft.com/office/drawing/2014/main" id="{B5FB84A0-F43A-B44B-02C0-9D9B003D98FE}"/>
              </a:ext>
            </a:extLst>
          </p:cNvPr>
          <p:cNvSpPr/>
          <p:nvPr/>
        </p:nvSpPr>
        <p:spPr>
          <a:xfrm>
            <a:off x="4782805" y="2459157"/>
            <a:ext cx="1415772" cy="400110"/>
          </a:xfrm>
          <a:prstGeom prst="rect">
            <a:avLst/>
          </a:prstGeom>
          <a:noFill/>
        </p:spPr>
        <p:txBody>
          <a:bodyPr wrap="square" lIns="91440" tIns="45720" rIns="91440" bIns="45720">
            <a:spAutoFit/>
          </a:bodyPr>
          <a:lstStyle/>
          <a:p>
            <a:pPr algn="ctr"/>
            <a:r>
              <a:rPr lang="zh-TW" altLang="en-US" sz="2000" b="0" cap="none" spc="0">
                <a:ln w="0"/>
                <a:solidFill>
                  <a:srgbClr val="FF0000"/>
                </a:solidFill>
                <a:effectLst>
                  <a:outerShdw blurRad="38100" dist="19050" dir="2700000" algn="tl" rotWithShape="0">
                    <a:schemeClr val="dk1">
                      <a:alpha val="40000"/>
                    </a:schemeClr>
                  </a:outerShdw>
                </a:effectLst>
              </a:rPr>
              <a:t>加熱棒</a:t>
            </a:r>
          </a:p>
        </p:txBody>
      </p:sp>
      <p:sp>
        <p:nvSpPr>
          <p:cNvPr id="19" name="矩形 18">
            <a:extLst>
              <a:ext uri="{FF2B5EF4-FFF2-40B4-BE49-F238E27FC236}">
                <a16:creationId xmlns:a16="http://schemas.microsoft.com/office/drawing/2014/main" id="{E792118F-3379-85B4-5EB3-7F42238102AD}"/>
              </a:ext>
            </a:extLst>
          </p:cNvPr>
          <p:cNvSpPr/>
          <p:nvPr/>
        </p:nvSpPr>
        <p:spPr>
          <a:xfrm>
            <a:off x="5352284" y="2068939"/>
            <a:ext cx="1928446" cy="400110"/>
          </a:xfrm>
          <a:prstGeom prst="rect">
            <a:avLst/>
          </a:prstGeom>
          <a:noFill/>
        </p:spPr>
        <p:txBody>
          <a:bodyPr wrap="square" lIns="91440" tIns="45720" rIns="91440" bIns="45720">
            <a:spAutoFit/>
          </a:bodyPr>
          <a:lstStyle/>
          <a:p>
            <a:pPr algn="ctr"/>
            <a:r>
              <a:rPr lang="zh-TW" altLang="en-US" sz="2000" b="0" cap="none" spc="0">
                <a:ln w="0"/>
                <a:solidFill>
                  <a:srgbClr val="FF0000"/>
                </a:solidFill>
                <a:effectLst>
                  <a:outerShdw blurRad="38100" dist="19050" dir="2700000" algn="tl" rotWithShape="0">
                    <a:schemeClr val="dk1">
                      <a:alpha val="40000"/>
                    </a:schemeClr>
                  </a:outerShdw>
                </a:effectLst>
              </a:rPr>
              <a:t>溫度傳感器</a:t>
            </a:r>
          </a:p>
        </p:txBody>
      </p:sp>
      <p:sp>
        <p:nvSpPr>
          <p:cNvPr id="20" name="矩形 19">
            <a:extLst>
              <a:ext uri="{FF2B5EF4-FFF2-40B4-BE49-F238E27FC236}">
                <a16:creationId xmlns:a16="http://schemas.microsoft.com/office/drawing/2014/main" id="{42ADF34A-9D31-C7A6-F662-93492B51E990}"/>
              </a:ext>
            </a:extLst>
          </p:cNvPr>
          <p:cNvSpPr/>
          <p:nvPr/>
        </p:nvSpPr>
        <p:spPr>
          <a:xfrm>
            <a:off x="5879822" y="998509"/>
            <a:ext cx="1928446" cy="400110"/>
          </a:xfrm>
          <a:prstGeom prst="rect">
            <a:avLst/>
          </a:prstGeom>
          <a:noFill/>
        </p:spPr>
        <p:txBody>
          <a:bodyPr wrap="square" lIns="91440" tIns="45720" rIns="91440" bIns="45720">
            <a:spAutoFit/>
          </a:bodyPr>
          <a:lstStyle/>
          <a:p>
            <a:pPr algn="ctr"/>
            <a:r>
              <a:rPr lang="zh-TW" altLang="en-US" sz="2000" b="0" cap="none" spc="0">
                <a:ln w="0"/>
                <a:solidFill>
                  <a:srgbClr val="FF0000"/>
                </a:solidFill>
                <a:effectLst>
                  <a:outerShdw blurRad="38100" dist="19050" dir="2700000" algn="tl" rotWithShape="0">
                    <a:schemeClr val="dk1">
                      <a:alpha val="40000"/>
                    </a:schemeClr>
                  </a:outerShdw>
                </a:effectLst>
              </a:rPr>
              <a:t>控制板</a:t>
            </a:r>
          </a:p>
        </p:txBody>
      </p:sp>
      <p:sp>
        <p:nvSpPr>
          <p:cNvPr id="22" name="矩形 21">
            <a:extLst>
              <a:ext uri="{FF2B5EF4-FFF2-40B4-BE49-F238E27FC236}">
                <a16:creationId xmlns:a16="http://schemas.microsoft.com/office/drawing/2014/main" id="{6CB4DD7D-777F-6C7D-E7C0-3228CE4B324F}"/>
              </a:ext>
            </a:extLst>
          </p:cNvPr>
          <p:cNvSpPr/>
          <p:nvPr/>
        </p:nvSpPr>
        <p:spPr>
          <a:xfrm>
            <a:off x="9794841" y="4460141"/>
            <a:ext cx="1928446" cy="400110"/>
          </a:xfrm>
          <a:prstGeom prst="rect">
            <a:avLst/>
          </a:prstGeom>
          <a:noFill/>
        </p:spPr>
        <p:txBody>
          <a:bodyPr wrap="square" lIns="91440" tIns="45720" rIns="91440" bIns="45720">
            <a:spAutoFit/>
          </a:bodyPr>
          <a:lstStyle/>
          <a:p>
            <a:pPr algn="ctr"/>
            <a:r>
              <a:rPr lang="zh-TW" altLang="en-US" sz="2000" b="0" cap="none" spc="0">
                <a:ln w="0"/>
                <a:solidFill>
                  <a:srgbClr val="FF0000"/>
                </a:solidFill>
                <a:effectLst>
                  <a:outerShdw blurRad="38100" dist="19050" dir="2700000" algn="tl" rotWithShape="0">
                    <a:schemeClr val="dk1">
                      <a:alpha val="40000"/>
                    </a:schemeClr>
                  </a:outerShdw>
                </a:effectLst>
              </a:rPr>
              <a:t>培菌株</a:t>
            </a:r>
          </a:p>
        </p:txBody>
      </p:sp>
      <p:sp>
        <p:nvSpPr>
          <p:cNvPr id="25" name="文字方塊 24">
            <a:extLst>
              <a:ext uri="{FF2B5EF4-FFF2-40B4-BE49-F238E27FC236}">
                <a16:creationId xmlns:a16="http://schemas.microsoft.com/office/drawing/2014/main" id="{10E91C16-E0F0-B1A4-C267-4A040599D01D}"/>
              </a:ext>
            </a:extLst>
          </p:cNvPr>
          <p:cNvSpPr txBox="1"/>
          <p:nvPr/>
        </p:nvSpPr>
        <p:spPr>
          <a:xfrm>
            <a:off x="1086387" y="2934065"/>
            <a:ext cx="2279791" cy="1938992"/>
          </a:xfrm>
          <a:prstGeom prst="rect">
            <a:avLst/>
          </a:prstGeom>
          <a:noFill/>
        </p:spPr>
        <p:txBody>
          <a:bodyPr wrap="none" lIns="91440" tIns="45720" rIns="91440" bIns="45720" rtlCol="0" anchor="t">
            <a:spAutoFit/>
          </a:bodyPr>
          <a:lstStyle/>
          <a:p>
            <a:r>
              <a:rPr lang="zh-TW" altLang="en-US" sz="2400" dirty="0">
                <a:latin typeface="Microsoft JhengHei"/>
                <a:ea typeface="Microsoft JhengHei"/>
              </a:rPr>
              <a:t>新增組件</a:t>
            </a:r>
            <a:r>
              <a:rPr lang="en-US" altLang="zh-TW" sz="2400" dirty="0">
                <a:latin typeface="Microsoft JhengHei"/>
                <a:ea typeface="新細明體"/>
              </a:rPr>
              <a:t>:</a:t>
            </a:r>
          </a:p>
          <a:p>
            <a:endParaRPr lang="en-US" altLang="zh-TW" sz="2400" dirty="0">
              <a:latin typeface="Microsoft JhengHei"/>
              <a:ea typeface="新細明體"/>
            </a:endParaRPr>
          </a:p>
          <a:p>
            <a:r>
              <a:rPr lang="en-US" altLang="zh-TW" sz="2400" dirty="0">
                <a:latin typeface="Microsoft JhengHei"/>
                <a:ea typeface="新細明體"/>
              </a:rPr>
              <a:t>1.WIFI</a:t>
            </a:r>
            <a:r>
              <a:rPr lang="zh-TW" altLang="en-US" sz="2400" dirty="0">
                <a:latin typeface="Microsoft JhengHei"/>
                <a:ea typeface="Microsoft JhengHei"/>
              </a:rPr>
              <a:t>模組</a:t>
            </a:r>
            <a:endParaRPr lang="en-US" altLang="zh-TW" sz="2400" dirty="0">
              <a:latin typeface="Microsoft JhengHei"/>
              <a:ea typeface="Microsoft JhengHei"/>
            </a:endParaRPr>
          </a:p>
          <a:p>
            <a:r>
              <a:rPr lang="en-US" altLang="zh-TW" sz="2400" dirty="0">
                <a:latin typeface="Microsoft JhengHei"/>
                <a:ea typeface="新細明體"/>
              </a:rPr>
              <a:t>2.</a:t>
            </a:r>
            <a:r>
              <a:rPr lang="zh-TW" altLang="en-US" sz="2400" dirty="0">
                <a:latin typeface="Microsoft JhengHei"/>
                <a:ea typeface="Microsoft JhengHei"/>
              </a:rPr>
              <a:t>攝像頭</a:t>
            </a:r>
            <a:endParaRPr lang="en-US" altLang="zh-TW" sz="2400" dirty="0">
              <a:latin typeface="Microsoft JhengHei"/>
              <a:ea typeface="Microsoft JhengHei"/>
            </a:endParaRPr>
          </a:p>
          <a:p>
            <a:r>
              <a:rPr lang="en-US" altLang="zh-TW" sz="2400" dirty="0">
                <a:latin typeface="Microsoft JhengHei"/>
                <a:ea typeface="新細明體"/>
              </a:rPr>
              <a:t>3.</a:t>
            </a:r>
            <a:r>
              <a:rPr lang="zh-TW" altLang="en-US" sz="2400">
                <a:latin typeface="微軟正黑體" panose="020B0604030504040204" pitchFamily="34" charset="-120"/>
                <a:ea typeface="微軟正黑體" panose="020B0604030504040204" pitchFamily="34" charset="-120"/>
              </a:rPr>
              <a:t>水面高度感測</a:t>
            </a:r>
            <a:endParaRPr lang="en-US" altLang="zh-TW" sz="240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4274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2">
            <a:extLst>
              <a:ext uri="{FF2B5EF4-FFF2-40B4-BE49-F238E27FC236}">
                <a16:creationId xmlns:a16="http://schemas.microsoft.com/office/drawing/2014/main" id="{84396F8F-9F33-2E0E-D6B3-9634AF9B4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039" y="870060"/>
            <a:ext cx="2438400" cy="5418667"/>
          </a:xfrm>
          <a:prstGeom prst="rect">
            <a:avLst/>
          </a:prstGeom>
        </p:spPr>
      </p:pic>
      <p:pic>
        <p:nvPicPr>
          <p:cNvPr id="3" name="圖片 3">
            <a:extLst>
              <a:ext uri="{FF2B5EF4-FFF2-40B4-BE49-F238E27FC236}">
                <a16:creationId xmlns:a16="http://schemas.microsoft.com/office/drawing/2014/main" id="{5484A947-1CC1-1E70-92BF-700C4FFBE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957" y="870060"/>
            <a:ext cx="2438400" cy="5418667"/>
          </a:xfrm>
          <a:prstGeom prst="rect">
            <a:avLst/>
          </a:prstGeom>
        </p:spPr>
      </p:pic>
      <p:sp>
        <p:nvSpPr>
          <p:cNvPr id="4" name="文字方塊 3">
            <a:extLst>
              <a:ext uri="{FF2B5EF4-FFF2-40B4-BE49-F238E27FC236}">
                <a16:creationId xmlns:a16="http://schemas.microsoft.com/office/drawing/2014/main" id="{64EE455B-6BEC-67A4-B122-66BA204E369C}"/>
              </a:ext>
            </a:extLst>
          </p:cNvPr>
          <p:cNvSpPr txBox="1"/>
          <p:nvPr/>
        </p:nvSpPr>
        <p:spPr>
          <a:xfrm>
            <a:off x="4481763" y="313322"/>
            <a:ext cx="259430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3200" b="1">
                <a:latin typeface="微軟正黑體 Light"/>
                <a:ea typeface="微軟正黑體 Light"/>
                <a:cs typeface="Calibri" panose="020F0502020204030204"/>
              </a:rPr>
              <a:t>連網畫面</a:t>
            </a:r>
          </a:p>
        </p:txBody>
      </p:sp>
      <p:pic>
        <p:nvPicPr>
          <p:cNvPr id="5" name="圖片 4" descr="一張含有 文字, 螢幕擷取畫面, 多媒體, 軟體 的圖片&#10;&#10;自動產生的描述">
            <a:extLst>
              <a:ext uri="{FF2B5EF4-FFF2-40B4-BE49-F238E27FC236}">
                <a16:creationId xmlns:a16="http://schemas.microsoft.com/office/drawing/2014/main" id="{0C52EAE1-4066-A2D6-C479-C158AB11CB08}"/>
              </a:ext>
            </a:extLst>
          </p:cNvPr>
          <p:cNvPicPr>
            <a:picLocks noChangeAspect="1"/>
          </p:cNvPicPr>
          <p:nvPr/>
        </p:nvPicPr>
        <p:blipFill>
          <a:blip r:embed="rId4"/>
          <a:stretch>
            <a:fillRect/>
          </a:stretch>
        </p:blipFill>
        <p:spPr>
          <a:xfrm>
            <a:off x="7697393" y="1053740"/>
            <a:ext cx="3887460" cy="4932014"/>
          </a:xfrm>
          <a:prstGeom prst="rect">
            <a:avLst/>
          </a:prstGeom>
        </p:spPr>
      </p:pic>
    </p:spTree>
    <p:extLst>
      <p:ext uri="{BB962C8B-B14F-4D97-AF65-F5344CB8AC3E}">
        <p14:creationId xmlns:p14="http://schemas.microsoft.com/office/powerpoint/2010/main" val="973866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7CA1A4-A748-7631-E905-67299652B736}"/>
              </a:ext>
            </a:extLst>
          </p:cNvPr>
          <p:cNvSpPr>
            <a:spLocks noGrp="1"/>
          </p:cNvSpPr>
          <p:nvPr>
            <p:ph type="title"/>
          </p:nvPr>
        </p:nvSpPr>
        <p:spPr>
          <a:xfrm>
            <a:off x="-4011" y="4178"/>
            <a:ext cx="1872916" cy="1335589"/>
          </a:xfrm>
        </p:spPr>
        <p:txBody>
          <a:bodyPr/>
          <a:lstStyle/>
          <a:p>
            <a:pPr algn="ctr"/>
            <a:r>
              <a:rPr lang="zh-TW" altLang="en-US" b="1">
                <a:latin typeface="Microsoft JhengHei"/>
                <a:ea typeface="Microsoft JhengHei"/>
                <a:cs typeface="Calibri Light"/>
              </a:rPr>
              <a:t>程式碼</a:t>
            </a:r>
          </a:p>
        </p:txBody>
      </p:sp>
      <p:pic>
        <p:nvPicPr>
          <p:cNvPr id="4" name="圖片 3" descr="一張含有 文字, 螢幕擷取畫面, 字型, 文件 的圖片&#10;&#10;自動產生的描述">
            <a:extLst>
              <a:ext uri="{FF2B5EF4-FFF2-40B4-BE49-F238E27FC236}">
                <a16:creationId xmlns:a16="http://schemas.microsoft.com/office/drawing/2014/main" id="{F2057CCF-BD07-F4F2-9796-144BE7297323}"/>
              </a:ext>
            </a:extLst>
          </p:cNvPr>
          <p:cNvPicPr>
            <a:picLocks noChangeAspect="1"/>
          </p:cNvPicPr>
          <p:nvPr/>
        </p:nvPicPr>
        <p:blipFill>
          <a:blip r:embed="rId2"/>
          <a:stretch>
            <a:fillRect/>
          </a:stretch>
        </p:blipFill>
        <p:spPr>
          <a:xfrm>
            <a:off x="-4482" y="1171115"/>
            <a:ext cx="9758083" cy="4442046"/>
          </a:xfrm>
          <a:prstGeom prst="rect">
            <a:avLst/>
          </a:prstGeom>
        </p:spPr>
      </p:pic>
    </p:spTree>
    <p:extLst>
      <p:ext uri="{BB962C8B-B14F-4D97-AF65-F5344CB8AC3E}">
        <p14:creationId xmlns:p14="http://schemas.microsoft.com/office/powerpoint/2010/main" val="95008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一張含有 文字, 螢幕擷取畫面, 字型, 文件 的圖片&#10;&#10;自動產生的描述">
            <a:extLst>
              <a:ext uri="{FF2B5EF4-FFF2-40B4-BE49-F238E27FC236}">
                <a16:creationId xmlns:a16="http://schemas.microsoft.com/office/drawing/2014/main" id="{D9BA251D-17AB-6F1D-8D91-9F20526008B5}"/>
              </a:ext>
            </a:extLst>
          </p:cNvPr>
          <p:cNvPicPr>
            <a:picLocks noChangeAspect="1"/>
          </p:cNvPicPr>
          <p:nvPr/>
        </p:nvPicPr>
        <p:blipFill>
          <a:blip r:embed="rId2"/>
          <a:stretch>
            <a:fillRect/>
          </a:stretch>
        </p:blipFill>
        <p:spPr>
          <a:xfrm>
            <a:off x="6651812" y="368"/>
            <a:ext cx="5051611" cy="6857263"/>
          </a:xfrm>
          <a:prstGeom prst="rect">
            <a:avLst/>
          </a:prstGeom>
        </p:spPr>
      </p:pic>
      <p:pic>
        <p:nvPicPr>
          <p:cNvPr id="7" name="圖片 6" descr="一張含有 文字, 電子產品, 螢幕擷取畫面, 字型 的圖片&#10;&#10;自動產生的描述">
            <a:extLst>
              <a:ext uri="{FF2B5EF4-FFF2-40B4-BE49-F238E27FC236}">
                <a16:creationId xmlns:a16="http://schemas.microsoft.com/office/drawing/2014/main" id="{CA58486A-24F1-29F6-827D-F6833FF7B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16" y="0"/>
            <a:ext cx="5610509" cy="6858000"/>
          </a:xfrm>
          <a:prstGeom prst="rect">
            <a:avLst/>
          </a:prstGeom>
        </p:spPr>
      </p:pic>
    </p:spTree>
    <p:extLst>
      <p:ext uri="{BB962C8B-B14F-4D97-AF65-F5344CB8AC3E}">
        <p14:creationId xmlns:p14="http://schemas.microsoft.com/office/powerpoint/2010/main" val="540242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文件 的圖片&#10;&#10;自動產生的描述">
            <a:extLst>
              <a:ext uri="{FF2B5EF4-FFF2-40B4-BE49-F238E27FC236}">
                <a16:creationId xmlns:a16="http://schemas.microsoft.com/office/drawing/2014/main" id="{55D32572-62FF-D8D4-277E-83873D85C4E5}"/>
              </a:ext>
            </a:extLst>
          </p:cNvPr>
          <p:cNvPicPr>
            <a:picLocks noChangeAspect="1"/>
          </p:cNvPicPr>
          <p:nvPr/>
        </p:nvPicPr>
        <p:blipFill>
          <a:blip r:embed="rId2"/>
          <a:stretch>
            <a:fillRect/>
          </a:stretch>
        </p:blipFill>
        <p:spPr>
          <a:xfrm>
            <a:off x="62753" y="522755"/>
            <a:ext cx="5544671" cy="5823698"/>
          </a:xfrm>
          <a:prstGeom prst="rect">
            <a:avLst/>
          </a:prstGeom>
        </p:spPr>
      </p:pic>
      <p:pic>
        <p:nvPicPr>
          <p:cNvPr id="5" name="圖片 4" descr="一張含有 文字, 螢幕擷取畫面, 字型, 文件 的圖片&#10;&#10;自動產生的描述">
            <a:extLst>
              <a:ext uri="{FF2B5EF4-FFF2-40B4-BE49-F238E27FC236}">
                <a16:creationId xmlns:a16="http://schemas.microsoft.com/office/drawing/2014/main" id="{A9FA9DE4-67D6-4573-5B32-22D86EC95EC9}"/>
              </a:ext>
            </a:extLst>
          </p:cNvPr>
          <p:cNvPicPr>
            <a:picLocks noChangeAspect="1"/>
          </p:cNvPicPr>
          <p:nvPr/>
        </p:nvPicPr>
        <p:blipFill>
          <a:blip r:embed="rId3"/>
          <a:stretch>
            <a:fillRect/>
          </a:stretch>
        </p:blipFill>
        <p:spPr>
          <a:xfrm>
            <a:off x="5598459" y="517124"/>
            <a:ext cx="6598022" cy="5812545"/>
          </a:xfrm>
          <a:prstGeom prst="rect">
            <a:avLst/>
          </a:prstGeom>
        </p:spPr>
      </p:pic>
    </p:spTree>
    <p:extLst>
      <p:ext uri="{BB962C8B-B14F-4D97-AF65-F5344CB8AC3E}">
        <p14:creationId xmlns:p14="http://schemas.microsoft.com/office/powerpoint/2010/main" val="2691633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的圖片&#10;&#10;自動產生的描述">
            <a:extLst>
              <a:ext uri="{FF2B5EF4-FFF2-40B4-BE49-F238E27FC236}">
                <a16:creationId xmlns:a16="http://schemas.microsoft.com/office/drawing/2014/main" id="{312FDC9C-FF8C-F00B-8706-32BB67AE5DBC}"/>
              </a:ext>
            </a:extLst>
          </p:cNvPr>
          <p:cNvPicPr>
            <a:picLocks noChangeAspect="1"/>
          </p:cNvPicPr>
          <p:nvPr/>
        </p:nvPicPr>
        <p:blipFill>
          <a:blip r:embed="rId2"/>
          <a:stretch>
            <a:fillRect/>
          </a:stretch>
        </p:blipFill>
        <p:spPr>
          <a:xfrm>
            <a:off x="-4482" y="2096"/>
            <a:ext cx="8312523" cy="6192658"/>
          </a:xfrm>
          <a:prstGeom prst="rect">
            <a:avLst/>
          </a:prstGeom>
        </p:spPr>
      </p:pic>
      <p:pic>
        <p:nvPicPr>
          <p:cNvPr id="5" name="圖片 4" descr="一張含有 文字, 螢幕擷取畫面, 字型, 數字 的圖片&#10;&#10;自動產生的描述">
            <a:extLst>
              <a:ext uri="{FF2B5EF4-FFF2-40B4-BE49-F238E27FC236}">
                <a16:creationId xmlns:a16="http://schemas.microsoft.com/office/drawing/2014/main" id="{D86A369F-06F5-7597-A09D-B09CC144235F}"/>
              </a:ext>
            </a:extLst>
          </p:cNvPr>
          <p:cNvPicPr>
            <a:picLocks noChangeAspect="1"/>
          </p:cNvPicPr>
          <p:nvPr/>
        </p:nvPicPr>
        <p:blipFill>
          <a:blip r:embed="rId3"/>
          <a:stretch>
            <a:fillRect/>
          </a:stretch>
        </p:blipFill>
        <p:spPr>
          <a:xfrm>
            <a:off x="4029636" y="1722177"/>
            <a:ext cx="8166846" cy="5139352"/>
          </a:xfrm>
          <a:prstGeom prst="rect">
            <a:avLst/>
          </a:prstGeom>
        </p:spPr>
      </p:pic>
    </p:spTree>
    <p:extLst>
      <p:ext uri="{BB962C8B-B14F-4D97-AF65-F5344CB8AC3E}">
        <p14:creationId xmlns:p14="http://schemas.microsoft.com/office/powerpoint/2010/main" val="4130609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字型, 文件 的圖片&#10;&#10;自動產生的描述">
            <a:extLst>
              <a:ext uri="{FF2B5EF4-FFF2-40B4-BE49-F238E27FC236}">
                <a16:creationId xmlns:a16="http://schemas.microsoft.com/office/drawing/2014/main" id="{1249458B-5FD8-E359-A2AC-300078AC4B87}"/>
              </a:ext>
            </a:extLst>
          </p:cNvPr>
          <p:cNvPicPr>
            <a:picLocks noChangeAspect="1"/>
          </p:cNvPicPr>
          <p:nvPr/>
        </p:nvPicPr>
        <p:blipFill>
          <a:blip r:embed="rId2"/>
          <a:stretch>
            <a:fillRect/>
          </a:stretch>
        </p:blipFill>
        <p:spPr>
          <a:xfrm>
            <a:off x="-4482" y="-5410"/>
            <a:ext cx="6586817" cy="6252494"/>
          </a:xfrm>
          <a:prstGeom prst="rect">
            <a:avLst/>
          </a:prstGeom>
        </p:spPr>
      </p:pic>
      <p:pic>
        <p:nvPicPr>
          <p:cNvPr id="5" name="圖片 4" descr="一張含有 文字, 螢幕擷取畫面, 字型, 數字 的圖片&#10;&#10;自動產生的描述">
            <a:extLst>
              <a:ext uri="{FF2B5EF4-FFF2-40B4-BE49-F238E27FC236}">
                <a16:creationId xmlns:a16="http://schemas.microsoft.com/office/drawing/2014/main" id="{4D97FF66-6C00-08D8-0FF7-27768A038470}"/>
              </a:ext>
            </a:extLst>
          </p:cNvPr>
          <p:cNvPicPr>
            <a:picLocks noChangeAspect="1"/>
          </p:cNvPicPr>
          <p:nvPr/>
        </p:nvPicPr>
        <p:blipFill>
          <a:blip r:embed="rId3"/>
          <a:stretch>
            <a:fillRect/>
          </a:stretch>
        </p:blipFill>
        <p:spPr>
          <a:xfrm>
            <a:off x="4690782" y="4796524"/>
            <a:ext cx="7472082" cy="2016244"/>
          </a:xfrm>
          <a:prstGeom prst="rect">
            <a:avLst/>
          </a:prstGeom>
        </p:spPr>
      </p:pic>
    </p:spTree>
    <p:extLst>
      <p:ext uri="{BB962C8B-B14F-4D97-AF65-F5344CB8AC3E}">
        <p14:creationId xmlns:p14="http://schemas.microsoft.com/office/powerpoint/2010/main" val="1231844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398F730-A71C-D60A-75BB-5CA1DF0514C0}"/>
              </a:ext>
            </a:extLst>
          </p:cNvPr>
          <p:cNvSpPr>
            <a:spLocks noGrp="1"/>
          </p:cNvSpPr>
          <p:nvPr>
            <p:ph idx="1"/>
          </p:nvPr>
        </p:nvSpPr>
        <p:spPr>
          <a:xfrm>
            <a:off x="3602292" y="359924"/>
            <a:ext cx="4507190" cy="491858"/>
          </a:xfrm>
        </p:spPr>
        <p:txBody>
          <a:bodyPr vert="horz" lIns="91440" tIns="45720" rIns="91440" bIns="45720" rtlCol="0" anchor="t">
            <a:noAutofit/>
          </a:bodyPr>
          <a:lstStyle/>
          <a:p>
            <a:pPr marL="0" indent="0" algn="ctr">
              <a:buNone/>
            </a:pPr>
            <a:r>
              <a:rPr lang="zh-TW" altLang="en-US" sz="4000" b="1">
                <a:latin typeface="Microsoft JhengHei"/>
                <a:ea typeface="Microsoft JhengHei"/>
                <a:cs typeface="Calibri" panose="020F0502020204030204"/>
              </a:rPr>
              <a:t>流程與架構</a:t>
            </a:r>
            <a:endParaRPr lang="zh-TW" b="1">
              <a:ea typeface="新細明體"/>
              <a:cs typeface="Calibri"/>
            </a:endParaRPr>
          </a:p>
        </p:txBody>
      </p:sp>
      <p:pic>
        <p:nvPicPr>
          <p:cNvPr id="7" name="圖片 7">
            <a:extLst>
              <a:ext uri="{FF2B5EF4-FFF2-40B4-BE49-F238E27FC236}">
                <a16:creationId xmlns:a16="http://schemas.microsoft.com/office/drawing/2014/main" id="{3C56B3F5-3B0C-0B6B-1566-410E51BAD512}"/>
              </a:ext>
            </a:extLst>
          </p:cNvPr>
          <p:cNvPicPr>
            <a:picLocks noChangeAspect="1"/>
          </p:cNvPicPr>
          <p:nvPr/>
        </p:nvPicPr>
        <p:blipFill>
          <a:blip r:embed="rId3"/>
          <a:stretch>
            <a:fillRect/>
          </a:stretch>
        </p:blipFill>
        <p:spPr>
          <a:xfrm>
            <a:off x="7903498" y="972587"/>
            <a:ext cx="2339784" cy="5391676"/>
          </a:xfrm>
          <a:prstGeom prst="rect">
            <a:avLst/>
          </a:prstGeom>
        </p:spPr>
      </p:pic>
      <p:pic>
        <p:nvPicPr>
          <p:cNvPr id="2" name="圖片 1" descr="一張含有 文字, 名片 的圖片&#10;&#10;自動產生的描述">
            <a:extLst>
              <a:ext uri="{FF2B5EF4-FFF2-40B4-BE49-F238E27FC236}">
                <a16:creationId xmlns:a16="http://schemas.microsoft.com/office/drawing/2014/main" id="{8DD3848F-86C6-E406-FC4F-4B1E7F25A8EC}"/>
              </a:ext>
            </a:extLst>
          </p:cNvPr>
          <p:cNvPicPr>
            <a:picLocks noChangeAspect="1"/>
          </p:cNvPicPr>
          <p:nvPr/>
        </p:nvPicPr>
        <p:blipFill>
          <a:blip r:embed="rId4"/>
          <a:stretch>
            <a:fillRect/>
          </a:stretch>
        </p:blipFill>
        <p:spPr>
          <a:xfrm>
            <a:off x="2142951" y="973499"/>
            <a:ext cx="1581691" cy="5572503"/>
          </a:xfrm>
          <a:prstGeom prst="rect">
            <a:avLst/>
          </a:prstGeom>
        </p:spPr>
      </p:pic>
      <p:pic>
        <p:nvPicPr>
          <p:cNvPr id="8" name="圖片 7" descr="一張含有 文字, 螢幕擷取畫面, 字型, 設計 的圖片&#10;&#10;自動產生的描述">
            <a:extLst>
              <a:ext uri="{FF2B5EF4-FFF2-40B4-BE49-F238E27FC236}">
                <a16:creationId xmlns:a16="http://schemas.microsoft.com/office/drawing/2014/main" id="{5E0A1C8F-1CE7-0370-35E3-3DCD25436A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1776" y="1111977"/>
            <a:ext cx="1391633" cy="5198158"/>
          </a:xfrm>
          <a:prstGeom prst="rect">
            <a:avLst/>
          </a:prstGeom>
        </p:spPr>
      </p:pic>
    </p:spTree>
    <p:extLst>
      <p:ext uri="{BB962C8B-B14F-4D97-AF65-F5344CB8AC3E}">
        <p14:creationId xmlns:p14="http://schemas.microsoft.com/office/powerpoint/2010/main" val="209242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602121" y="1357313"/>
            <a:ext cx="8987238" cy="932872"/>
            <a:chOff x="0" y="0"/>
            <a:chExt cx="3219850" cy="368542"/>
          </a:xfrm>
        </p:grpSpPr>
        <p:sp>
          <p:nvSpPr>
            <p:cNvPr id="3" name="Freeform 3"/>
            <p:cNvSpPr/>
            <p:nvPr/>
          </p:nvSpPr>
          <p:spPr>
            <a:xfrm>
              <a:off x="0" y="0"/>
              <a:ext cx="3219850" cy="368542"/>
            </a:xfrm>
            <a:custGeom>
              <a:avLst/>
              <a:gdLst/>
              <a:ahLst/>
              <a:cxnLst/>
              <a:rect l="l" t="t" r="r" b="b"/>
              <a:pathLst>
                <a:path w="3219850" h="368542">
                  <a:moveTo>
                    <a:pt x="0" y="0"/>
                  </a:moveTo>
                  <a:lnTo>
                    <a:pt x="3219850" y="0"/>
                  </a:lnTo>
                  <a:lnTo>
                    <a:pt x="3219850" y="368542"/>
                  </a:lnTo>
                  <a:lnTo>
                    <a:pt x="0" y="368542"/>
                  </a:lnTo>
                  <a:close/>
                </a:path>
              </a:pathLst>
            </a:custGeom>
            <a:solidFill>
              <a:srgbClr val="FDB9B5"/>
            </a:solidFill>
          </p:spPr>
          <p:txBody>
            <a:bodyPr/>
            <a:lstStyle/>
            <a:p>
              <a:endParaRPr lang="zh-TW" altLang="en-US" sz="1688" dirty="0"/>
            </a:p>
          </p:txBody>
        </p:sp>
        <p:sp>
          <p:nvSpPr>
            <p:cNvPr id="4" name="TextBox 4"/>
            <p:cNvSpPr txBox="1"/>
            <p:nvPr/>
          </p:nvSpPr>
          <p:spPr>
            <a:xfrm>
              <a:off x="0" y="-19050"/>
              <a:ext cx="3219850" cy="387592"/>
            </a:xfrm>
            <a:prstGeom prst="rect">
              <a:avLst/>
            </a:prstGeom>
          </p:spPr>
          <p:txBody>
            <a:bodyPr lIns="47625" tIns="47625" rIns="47625" bIns="47625" rtlCol="0" anchor="ctr"/>
            <a:lstStyle/>
            <a:p>
              <a:pPr algn="ctr">
                <a:lnSpc>
                  <a:spcPts val="1642"/>
                </a:lnSpc>
              </a:pPr>
              <a:endParaRPr sz="1688"/>
            </a:p>
          </p:txBody>
        </p:sp>
      </p:grpSp>
      <p:sp>
        <p:nvSpPr>
          <p:cNvPr id="5" name="TextBox 5"/>
          <p:cNvSpPr txBox="1"/>
          <p:nvPr/>
        </p:nvSpPr>
        <p:spPr>
          <a:xfrm>
            <a:off x="4053654"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9</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6" name="TextBox 6"/>
          <p:cNvSpPr txBox="1"/>
          <p:nvPr/>
        </p:nvSpPr>
        <p:spPr>
          <a:xfrm>
            <a:off x="5965163"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1</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7" name="TextBox 7"/>
          <p:cNvSpPr txBox="1"/>
          <p:nvPr/>
        </p:nvSpPr>
        <p:spPr>
          <a:xfrm>
            <a:off x="7846956"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5</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8" name="TextBox 8"/>
          <p:cNvSpPr txBox="1"/>
          <p:nvPr/>
        </p:nvSpPr>
        <p:spPr>
          <a:xfrm>
            <a:off x="4531174"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10</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9" name="TextBox 9"/>
          <p:cNvSpPr txBox="1"/>
          <p:nvPr/>
        </p:nvSpPr>
        <p:spPr>
          <a:xfrm>
            <a:off x="6426575"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2</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10" name="TextBox 10"/>
          <p:cNvSpPr txBox="1"/>
          <p:nvPr/>
        </p:nvSpPr>
        <p:spPr>
          <a:xfrm>
            <a:off x="8324475"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6</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11" name="TextBox 11"/>
          <p:cNvSpPr txBox="1"/>
          <p:nvPr/>
        </p:nvSpPr>
        <p:spPr>
          <a:xfrm>
            <a:off x="4998850"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11</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12" name="TextBox 12"/>
          <p:cNvSpPr txBox="1"/>
          <p:nvPr/>
        </p:nvSpPr>
        <p:spPr>
          <a:xfrm>
            <a:off x="6891205"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3</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13" name="TextBox 13"/>
          <p:cNvSpPr txBox="1"/>
          <p:nvPr/>
        </p:nvSpPr>
        <p:spPr>
          <a:xfrm>
            <a:off x="8792152"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7</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14" name="TextBox 14"/>
          <p:cNvSpPr txBox="1"/>
          <p:nvPr/>
        </p:nvSpPr>
        <p:spPr>
          <a:xfrm>
            <a:off x="5478291"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12</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15" name="TextBox 15"/>
          <p:cNvSpPr txBox="1"/>
          <p:nvPr/>
        </p:nvSpPr>
        <p:spPr>
          <a:xfrm>
            <a:off x="7367515"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4</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16" name="TextBox 16"/>
          <p:cNvSpPr txBox="1"/>
          <p:nvPr/>
        </p:nvSpPr>
        <p:spPr>
          <a:xfrm>
            <a:off x="9271593" y="1986402"/>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8</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17" name="AutoShape 17"/>
          <p:cNvSpPr/>
          <p:nvPr/>
        </p:nvSpPr>
        <p:spPr>
          <a:xfrm rot="10800000">
            <a:off x="1602289" y="1357313"/>
            <a:ext cx="8987422"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18" name="AutoShape 18"/>
          <p:cNvSpPr/>
          <p:nvPr/>
        </p:nvSpPr>
        <p:spPr>
          <a:xfrm rot="16200000">
            <a:off x="-656630" y="3625209"/>
            <a:ext cx="4526435"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19" name="AutoShape 19"/>
          <p:cNvSpPr/>
          <p:nvPr/>
        </p:nvSpPr>
        <p:spPr>
          <a:xfrm rot="16200000">
            <a:off x="2526339" y="3884801"/>
            <a:ext cx="400725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0" name="AutoShape 20"/>
          <p:cNvSpPr/>
          <p:nvPr/>
        </p:nvSpPr>
        <p:spPr>
          <a:xfrm rot="10800000" flipV="1">
            <a:off x="4045058" y="1862772"/>
            <a:ext cx="6544475" cy="13724"/>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1" name="AutoShape 21"/>
          <p:cNvSpPr/>
          <p:nvPr/>
        </p:nvSpPr>
        <p:spPr>
          <a:xfrm rot="10800000">
            <a:off x="1602290" y="2290184"/>
            <a:ext cx="8987242"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2" name="AutoShape 22"/>
          <p:cNvSpPr/>
          <p:nvPr/>
        </p:nvSpPr>
        <p:spPr>
          <a:xfrm rot="10800000">
            <a:off x="1602290" y="2821846"/>
            <a:ext cx="898724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3" name="AutoShape 23"/>
          <p:cNvSpPr/>
          <p:nvPr/>
        </p:nvSpPr>
        <p:spPr>
          <a:xfrm rot="10800000">
            <a:off x="1602290" y="3351097"/>
            <a:ext cx="898724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4" name="AutoShape 24"/>
          <p:cNvSpPr/>
          <p:nvPr/>
        </p:nvSpPr>
        <p:spPr>
          <a:xfrm rot="10800000">
            <a:off x="1602290" y="3880347"/>
            <a:ext cx="898724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5" name="AutoShape 25"/>
          <p:cNvSpPr/>
          <p:nvPr/>
        </p:nvSpPr>
        <p:spPr>
          <a:xfrm rot="10800000">
            <a:off x="1602290" y="4409598"/>
            <a:ext cx="898724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6" name="AutoShape 26"/>
          <p:cNvSpPr/>
          <p:nvPr/>
        </p:nvSpPr>
        <p:spPr>
          <a:xfrm rot="10800000" flipV="1">
            <a:off x="1602290" y="4938848"/>
            <a:ext cx="898724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7" name="AutoShape 27"/>
          <p:cNvSpPr/>
          <p:nvPr/>
        </p:nvSpPr>
        <p:spPr>
          <a:xfrm rot="16200000">
            <a:off x="3471535" y="3884801"/>
            <a:ext cx="400725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8" name="AutoShape 28"/>
          <p:cNvSpPr/>
          <p:nvPr/>
        </p:nvSpPr>
        <p:spPr>
          <a:xfrm rot="10800000" flipV="1">
            <a:off x="1602289" y="5888428"/>
            <a:ext cx="8987420" cy="13313"/>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29" name="AutoShape 29"/>
          <p:cNvSpPr/>
          <p:nvPr/>
        </p:nvSpPr>
        <p:spPr>
          <a:xfrm rot="16200000">
            <a:off x="1786140" y="3625210"/>
            <a:ext cx="4526434"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0" name="AutoShape 30"/>
          <p:cNvSpPr/>
          <p:nvPr/>
        </p:nvSpPr>
        <p:spPr>
          <a:xfrm rot="16200000">
            <a:off x="3002650" y="3884801"/>
            <a:ext cx="400725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1" name="AutoShape 31"/>
          <p:cNvSpPr/>
          <p:nvPr/>
        </p:nvSpPr>
        <p:spPr>
          <a:xfrm rot="16200000">
            <a:off x="3691385" y="3625209"/>
            <a:ext cx="4526434"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2" name="AutoShape 32"/>
          <p:cNvSpPr/>
          <p:nvPr/>
        </p:nvSpPr>
        <p:spPr>
          <a:xfrm rot="16200000">
            <a:off x="4419861" y="3884801"/>
            <a:ext cx="400725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3" name="AutoShape 33"/>
          <p:cNvSpPr/>
          <p:nvPr/>
        </p:nvSpPr>
        <p:spPr>
          <a:xfrm rot="16200000">
            <a:off x="4894746" y="3884801"/>
            <a:ext cx="400725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4" name="AutoShape 34"/>
          <p:cNvSpPr/>
          <p:nvPr/>
        </p:nvSpPr>
        <p:spPr>
          <a:xfrm rot="16200000">
            <a:off x="5359590" y="3884799"/>
            <a:ext cx="4007255"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5" name="AutoShape 35"/>
          <p:cNvSpPr/>
          <p:nvPr/>
        </p:nvSpPr>
        <p:spPr>
          <a:xfrm rot="16200000">
            <a:off x="6320805" y="3884799"/>
            <a:ext cx="4007255"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6" name="AutoShape 36"/>
          <p:cNvSpPr/>
          <p:nvPr/>
        </p:nvSpPr>
        <p:spPr>
          <a:xfrm rot="16200000">
            <a:off x="6795950" y="3884799"/>
            <a:ext cx="4007255"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7" name="AutoShape 37"/>
          <p:cNvSpPr/>
          <p:nvPr/>
        </p:nvSpPr>
        <p:spPr>
          <a:xfrm rot="16200000">
            <a:off x="7258577" y="3884799"/>
            <a:ext cx="4007255"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8" name="AutoShape 38"/>
          <p:cNvSpPr/>
          <p:nvPr/>
        </p:nvSpPr>
        <p:spPr>
          <a:xfrm rot="16200000">
            <a:off x="5841777" y="3880120"/>
            <a:ext cx="4016614"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39" name="AutoShape 39"/>
          <p:cNvSpPr/>
          <p:nvPr/>
        </p:nvSpPr>
        <p:spPr>
          <a:xfrm rot="16200000" flipV="1">
            <a:off x="8326490" y="3625209"/>
            <a:ext cx="4526436" cy="0"/>
          </a:xfrm>
          <a:prstGeom prst="line">
            <a:avLst/>
          </a:prstGeom>
          <a:ln w="9525" cap="flat">
            <a:solidFill>
              <a:srgbClr val="000000"/>
            </a:solidFill>
            <a:prstDash val="solid"/>
            <a:headEnd type="none" w="sm" len="sm"/>
            <a:tailEnd type="none" w="sm" len="sm"/>
          </a:ln>
        </p:spPr>
        <p:txBody>
          <a:bodyPr/>
          <a:lstStyle/>
          <a:p>
            <a:endParaRPr lang="zh-TW" altLang="en-US" sz="1688" dirty="0"/>
          </a:p>
        </p:txBody>
      </p:sp>
      <p:grpSp>
        <p:nvGrpSpPr>
          <p:cNvPr id="40" name="Group 40"/>
          <p:cNvGrpSpPr/>
          <p:nvPr/>
        </p:nvGrpSpPr>
        <p:grpSpPr>
          <a:xfrm>
            <a:off x="4108620" y="2399909"/>
            <a:ext cx="2231264" cy="319475"/>
            <a:chOff x="0" y="0"/>
            <a:chExt cx="373344" cy="126212"/>
          </a:xfrm>
        </p:grpSpPr>
        <p:sp>
          <p:nvSpPr>
            <p:cNvPr id="41" name="Freeform 41"/>
            <p:cNvSpPr/>
            <p:nvPr/>
          </p:nvSpPr>
          <p:spPr>
            <a:xfrm>
              <a:off x="0" y="0"/>
              <a:ext cx="373344" cy="126212"/>
            </a:xfrm>
            <a:custGeom>
              <a:avLst/>
              <a:gdLst/>
              <a:ahLst/>
              <a:cxnLst/>
              <a:rect l="l" t="t" r="r" b="b"/>
              <a:pathLst>
                <a:path w="373344" h="126212">
                  <a:moveTo>
                    <a:pt x="0" y="0"/>
                  </a:moveTo>
                  <a:lnTo>
                    <a:pt x="373344" y="0"/>
                  </a:lnTo>
                  <a:lnTo>
                    <a:pt x="373344" y="126212"/>
                  </a:lnTo>
                  <a:lnTo>
                    <a:pt x="0" y="126212"/>
                  </a:lnTo>
                  <a:close/>
                </a:path>
              </a:pathLst>
            </a:custGeom>
            <a:solidFill>
              <a:srgbClr val="FDB9B5"/>
            </a:solidFill>
          </p:spPr>
          <p:txBody>
            <a:bodyPr/>
            <a:lstStyle/>
            <a:p>
              <a:pPr algn="ctr"/>
              <a:endParaRPr lang="zh-TW" altLang="en-US" sz="1200" dirty="0"/>
            </a:p>
          </p:txBody>
        </p:sp>
        <p:sp>
          <p:nvSpPr>
            <p:cNvPr id="42" name="TextBox 42"/>
            <p:cNvSpPr txBox="1"/>
            <p:nvPr/>
          </p:nvSpPr>
          <p:spPr>
            <a:xfrm>
              <a:off x="0" y="-19050"/>
              <a:ext cx="373344" cy="145262"/>
            </a:xfrm>
            <a:prstGeom prst="rect">
              <a:avLst/>
            </a:prstGeom>
          </p:spPr>
          <p:txBody>
            <a:bodyPr lIns="47625" tIns="47625" rIns="47625" bIns="47625" rtlCol="0" anchor="ctr"/>
            <a:lstStyle/>
            <a:p>
              <a:pPr algn="ctr">
                <a:lnSpc>
                  <a:spcPts val="1642"/>
                </a:lnSpc>
              </a:pPr>
              <a:endParaRPr sz="1688"/>
            </a:p>
          </p:txBody>
        </p:sp>
      </p:grpSp>
      <p:grpSp>
        <p:nvGrpSpPr>
          <p:cNvPr id="43" name="Group 43"/>
          <p:cNvGrpSpPr/>
          <p:nvPr/>
        </p:nvGrpSpPr>
        <p:grpSpPr>
          <a:xfrm>
            <a:off x="6249193" y="2928618"/>
            <a:ext cx="627158" cy="319475"/>
            <a:chOff x="0" y="0"/>
            <a:chExt cx="278410" cy="126212"/>
          </a:xfrm>
        </p:grpSpPr>
        <p:sp>
          <p:nvSpPr>
            <p:cNvPr id="44" name="Freeform 44"/>
            <p:cNvSpPr/>
            <p:nvPr/>
          </p:nvSpPr>
          <p:spPr>
            <a:xfrm>
              <a:off x="0" y="0"/>
              <a:ext cx="278410" cy="126212"/>
            </a:xfrm>
            <a:custGeom>
              <a:avLst/>
              <a:gdLst/>
              <a:ahLst/>
              <a:cxnLst/>
              <a:rect l="l" t="t" r="r" b="b"/>
              <a:pathLst>
                <a:path w="278410" h="126212">
                  <a:moveTo>
                    <a:pt x="0" y="0"/>
                  </a:moveTo>
                  <a:lnTo>
                    <a:pt x="278410" y="0"/>
                  </a:lnTo>
                  <a:lnTo>
                    <a:pt x="278410" y="126212"/>
                  </a:lnTo>
                  <a:lnTo>
                    <a:pt x="0" y="126212"/>
                  </a:lnTo>
                  <a:close/>
                </a:path>
              </a:pathLst>
            </a:custGeom>
            <a:solidFill>
              <a:srgbClr val="FDB9B5"/>
            </a:solidFill>
          </p:spPr>
          <p:txBody>
            <a:bodyPr/>
            <a:lstStyle/>
            <a:p>
              <a:endParaRPr lang="zh-TW" altLang="en-US" sz="1688"/>
            </a:p>
          </p:txBody>
        </p:sp>
        <p:sp>
          <p:nvSpPr>
            <p:cNvPr id="45" name="TextBox 45"/>
            <p:cNvSpPr txBox="1"/>
            <p:nvPr/>
          </p:nvSpPr>
          <p:spPr>
            <a:xfrm>
              <a:off x="0" y="-19050"/>
              <a:ext cx="278410" cy="145262"/>
            </a:xfrm>
            <a:prstGeom prst="rect">
              <a:avLst/>
            </a:prstGeom>
          </p:spPr>
          <p:txBody>
            <a:bodyPr lIns="47625" tIns="47625" rIns="47625" bIns="47625" rtlCol="0" anchor="ctr"/>
            <a:lstStyle/>
            <a:p>
              <a:pPr algn="ctr">
                <a:lnSpc>
                  <a:spcPts val="1642"/>
                </a:lnSpc>
              </a:pPr>
              <a:endParaRPr sz="1688"/>
            </a:p>
          </p:txBody>
        </p:sp>
      </p:grpSp>
      <p:grpSp>
        <p:nvGrpSpPr>
          <p:cNvPr id="46" name="Group 46"/>
          <p:cNvGrpSpPr/>
          <p:nvPr/>
        </p:nvGrpSpPr>
        <p:grpSpPr>
          <a:xfrm>
            <a:off x="5010740" y="3410190"/>
            <a:ext cx="3007221" cy="367695"/>
            <a:chOff x="0" y="-19050"/>
            <a:chExt cx="1188038" cy="145262"/>
          </a:xfrm>
        </p:grpSpPr>
        <p:sp>
          <p:nvSpPr>
            <p:cNvPr id="47" name="Freeform 47"/>
            <p:cNvSpPr/>
            <p:nvPr/>
          </p:nvSpPr>
          <p:spPr>
            <a:xfrm>
              <a:off x="757203" y="0"/>
              <a:ext cx="430835" cy="126212"/>
            </a:xfrm>
            <a:custGeom>
              <a:avLst/>
              <a:gdLst/>
              <a:ahLst/>
              <a:cxnLst/>
              <a:rect l="l" t="t" r="r" b="b"/>
              <a:pathLst>
                <a:path w="470293" h="126212">
                  <a:moveTo>
                    <a:pt x="0" y="0"/>
                  </a:moveTo>
                  <a:lnTo>
                    <a:pt x="470293" y="0"/>
                  </a:lnTo>
                  <a:lnTo>
                    <a:pt x="470293" y="126212"/>
                  </a:lnTo>
                  <a:lnTo>
                    <a:pt x="0" y="126212"/>
                  </a:lnTo>
                  <a:close/>
                </a:path>
              </a:pathLst>
            </a:custGeom>
            <a:solidFill>
              <a:srgbClr val="FDB9B5"/>
            </a:solidFill>
          </p:spPr>
          <p:txBody>
            <a:bodyPr/>
            <a:lstStyle/>
            <a:p>
              <a:endParaRPr lang="zh-TW" altLang="en-US" sz="1688" dirty="0"/>
            </a:p>
          </p:txBody>
        </p:sp>
        <p:sp>
          <p:nvSpPr>
            <p:cNvPr id="48" name="TextBox 48"/>
            <p:cNvSpPr txBox="1"/>
            <p:nvPr/>
          </p:nvSpPr>
          <p:spPr>
            <a:xfrm>
              <a:off x="0" y="-19050"/>
              <a:ext cx="470293" cy="145262"/>
            </a:xfrm>
            <a:prstGeom prst="rect">
              <a:avLst/>
            </a:prstGeom>
          </p:spPr>
          <p:txBody>
            <a:bodyPr lIns="47625" tIns="47625" rIns="47625" bIns="47625" rtlCol="0" anchor="ctr"/>
            <a:lstStyle/>
            <a:p>
              <a:pPr algn="ctr">
                <a:lnSpc>
                  <a:spcPts val="1642"/>
                </a:lnSpc>
              </a:pPr>
              <a:endParaRPr sz="1688"/>
            </a:p>
          </p:txBody>
        </p:sp>
      </p:grpSp>
      <p:grpSp>
        <p:nvGrpSpPr>
          <p:cNvPr id="52" name="Group 52"/>
          <p:cNvGrpSpPr/>
          <p:nvPr/>
        </p:nvGrpSpPr>
        <p:grpSpPr>
          <a:xfrm>
            <a:off x="6927410" y="3997844"/>
            <a:ext cx="2826548" cy="319475"/>
            <a:chOff x="0" y="0"/>
            <a:chExt cx="643594" cy="126212"/>
          </a:xfrm>
        </p:grpSpPr>
        <p:sp>
          <p:nvSpPr>
            <p:cNvPr id="53" name="Freeform 53"/>
            <p:cNvSpPr/>
            <p:nvPr/>
          </p:nvSpPr>
          <p:spPr>
            <a:xfrm>
              <a:off x="0" y="0"/>
              <a:ext cx="643594" cy="126212"/>
            </a:xfrm>
            <a:custGeom>
              <a:avLst/>
              <a:gdLst/>
              <a:ahLst/>
              <a:cxnLst/>
              <a:rect l="l" t="t" r="r" b="b"/>
              <a:pathLst>
                <a:path w="643594" h="126212">
                  <a:moveTo>
                    <a:pt x="0" y="0"/>
                  </a:moveTo>
                  <a:lnTo>
                    <a:pt x="643594" y="0"/>
                  </a:lnTo>
                  <a:lnTo>
                    <a:pt x="643594" y="126212"/>
                  </a:lnTo>
                  <a:lnTo>
                    <a:pt x="0" y="126212"/>
                  </a:lnTo>
                  <a:close/>
                </a:path>
              </a:pathLst>
            </a:custGeom>
            <a:solidFill>
              <a:srgbClr val="FDB9B5"/>
            </a:solidFill>
          </p:spPr>
          <p:txBody>
            <a:bodyPr/>
            <a:lstStyle/>
            <a:p>
              <a:endParaRPr lang="zh-TW" altLang="en-US" sz="1688" dirty="0"/>
            </a:p>
          </p:txBody>
        </p:sp>
        <p:sp>
          <p:nvSpPr>
            <p:cNvPr id="54" name="TextBox 54"/>
            <p:cNvSpPr txBox="1"/>
            <p:nvPr/>
          </p:nvSpPr>
          <p:spPr>
            <a:xfrm>
              <a:off x="0" y="-19050"/>
              <a:ext cx="643594" cy="145262"/>
            </a:xfrm>
            <a:prstGeom prst="rect">
              <a:avLst/>
            </a:prstGeom>
          </p:spPr>
          <p:txBody>
            <a:bodyPr lIns="47625" tIns="47625" rIns="47625" bIns="47625" rtlCol="0" anchor="ctr"/>
            <a:lstStyle/>
            <a:p>
              <a:pPr algn="ctr">
                <a:lnSpc>
                  <a:spcPts val="1642"/>
                </a:lnSpc>
              </a:pPr>
              <a:endParaRPr sz="1688"/>
            </a:p>
          </p:txBody>
        </p:sp>
      </p:grpSp>
      <p:grpSp>
        <p:nvGrpSpPr>
          <p:cNvPr id="55" name="Group 55"/>
          <p:cNvGrpSpPr/>
          <p:nvPr/>
        </p:nvGrpSpPr>
        <p:grpSpPr>
          <a:xfrm>
            <a:off x="8288780" y="5046005"/>
            <a:ext cx="271174" cy="319475"/>
            <a:chOff x="0" y="0"/>
            <a:chExt cx="469104" cy="126212"/>
          </a:xfrm>
        </p:grpSpPr>
        <p:sp>
          <p:nvSpPr>
            <p:cNvPr id="56" name="Freeform 56"/>
            <p:cNvSpPr/>
            <p:nvPr/>
          </p:nvSpPr>
          <p:spPr>
            <a:xfrm>
              <a:off x="0" y="0"/>
              <a:ext cx="469104" cy="126212"/>
            </a:xfrm>
            <a:custGeom>
              <a:avLst/>
              <a:gdLst/>
              <a:ahLst/>
              <a:cxnLst/>
              <a:rect l="l" t="t" r="r" b="b"/>
              <a:pathLst>
                <a:path w="469104" h="126212">
                  <a:moveTo>
                    <a:pt x="0" y="0"/>
                  </a:moveTo>
                  <a:lnTo>
                    <a:pt x="469104" y="0"/>
                  </a:lnTo>
                  <a:lnTo>
                    <a:pt x="469104" y="126212"/>
                  </a:lnTo>
                  <a:lnTo>
                    <a:pt x="0" y="126212"/>
                  </a:lnTo>
                  <a:close/>
                </a:path>
              </a:pathLst>
            </a:custGeom>
            <a:solidFill>
              <a:srgbClr val="FDB9B5"/>
            </a:solidFill>
          </p:spPr>
          <p:txBody>
            <a:bodyPr/>
            <a:lstStyle/>
            <a:p>
              <a:endParaRPr lang="zh-TW" altLang="en-US" sz="1688"/>
            </a:p>
          </p:txBody>
        </p:sp>
        <p:sp>
          <p:nvSpPr>
            <p:cNvPr id="57" name="TextBox 57"/>
            <p:cNvSpPr txBox="1"/>
            <p:nvPr/>
          </p:nvSpPr>
          <p:spPr>
            <a:xfrm>
              <a:off x="0" y="-19050"/>
              <a:ext cx="469104" cy="145262"/>
            </a:xfrm>
            <a:prstGeom prst="rect">
              <a:avLst/>
            </a:prstGeom>
          </p:spPr>
          <p:txBody>
            <a:bodyPr lIns="47625" tIns="47625" rIns="47625" bIns="47625" rtlCol="0" anchor="ctr"/>
            <a:lstStyle/>
            <a:p>
              <a:pPr algn="ctr">
                <a:lnSpc>
                  <a:spcPts val="1642"/>
                </a:lnSpc>
              </a:pPr>
              <a:endParaRPr sz="1688"/>
            </a:p>
          </p:txBody>
        </p:sp>
      </p:grpSp>
      <p:sp>
        <p:nvSpPr>
          <p:cNvPr id="60" name="TextBox 60"/>
          <p:cNvSpPr txBox="1"/>
          <p:nvPr/>
        </p:nvSpPr>
        <p:spPr>
          <a:xfrm>
            <a:off x="4296846" y="1516997"/>
            <a:ext cx="1481045" cy="191014"/>
          </a:xfrm>
          <a:prstGeom prst="rect">
            <a:avLst/>
          </a:prstGeom>
        </p:spPr>
        <p:txBody>
          <a:bodyPr wrap="square" lIns="0" tIns="0" rIns="0" bIns="0" rtlCol="0" anchor="t">
            <a:spAutoFit/>
          </a:bodyPr>
          <a:lstStyle/>
          <a:p>
            <a:pPr algn="ctr">
              <a:lnSpc>
                <a:spcPts val="1641"/>
              </a:lnSpc>
              <a:spcBef>
                <a:spcPct val="0"/>
              </a:spcBef>
            </a:pPr>
            <a:r>
              <a:rPr lang="en-US" altLang="zh-TW" sz="1172" spc="58" dirty="0">
                <a:solidFill>
                  <a:srgbClr val="000000"/>
                </a:solidFill>
                <a:latin typeface="Montserrat Bold"/>
              </a:rPr>
              <a:t>2022</a:t>
            </a:r>
            <a:r>
              <a:rPr lang="en-US" sz="1172" spc="58" dirty="0">
                <a:solidFill>
                  <a:srgbClr val="000000"/>
                </a:solidFill>
                <a:latin typeface="Montserrat Bold"/>
              </a:rPr>
              <a:t> </a:t>
            </a:r>
          </a:p>
        </p:txBody>
      </p:sp>
      <p:sp>
        <p:nvSpPr>
          <p:cNvPr id="62" name="TextBox 62"/>
          <p:cNvSpPr txBox="1"/>
          <p:nvPr/>
        </p:nvSpPr>
        <p:spPr>
          <a:xfrm>
            <a:off x="1857559" y="1674672"/>
            <a:ext cx="1889346" cy="272960"/>
          </a:xfrm>
          <a:prstGeom prst="rect">
            <a:avLst/>
          </a:prstGeom>
        </p:spPr>
        <p:txBody>
          <a:bodyPr wrap="square" lIns="0" tIns="0" rIns="0" bIns="0" rtlCol="0" anchor="t">
            <a:spAutoFit/>
          </a:bodyPr>
          <a:lstStyle/>
          <a:p>
            <a:pPr>
              <a:lnSpc>
                <a:spcPts val="2288"/>
              </a:lnSpc>
              <a:spcBef>
                <a:spcPct val="0"/>
              </a:spcBef>
            </a:pPr>
            <a:r>
              <a:rPr lang="en-US" sz="1634" spc="278" dirty="0">
                <a:solidFill>
                  <a:srgbClr val="000000"/>
                </a:solidFill>
                <a:latin typeface="Montserrat Bold"/>
              </a:rPr>
              <a:t>PROCESS</a:t>
            </a:r>
          </a:p>
        </p:txBody>
      </p:sp>
      <p:sp>
        <p:nvSpPr>
          <p:cNvPr id="63" name="TextBox 63"/>
          <p:cNvSpPr txBox="1"/>
          <p:nvPr/>
        </p:nvSpPr>
        <p:spPr>
          <a:xfrm>
            <a:off x="1857560" y="2445453"/>
            <a:ext cx="1969094" cy="205184"/>
          </a:xfrm>
          <a:prstGeom prst="rect">
            <a:avLst/>
          </a:prstGeom>
        </p:spPr>
        <p:txBody>
          <a:bodyPr wrap="square" lIns="0" tIns="0" rIns="0" bIns="0" rtlCol="0" anchor="t">
            <a:spAutoFit/>
          </a:bodyPr>
          <a:lstStyle/>
          <a:p>
            <a:pPr>
              <a:lnSpc>
                <a:spcPts val="1631"/>
              </a:lnSpc>
              <a:spcBef>
                <a:spcPct val="0"/>
              </a:spcBef>
            </a:pPr>
            <a:r>
              <a:rPr lang="zh-TW" altLang="en-US" sz="1500" dirty="0">
                <a:solidFill>
                  <a:srgbClr val="000000"/>
                </a:solidFill>
                <a:latin typeface="微軟正黑體 Light" panose="020B0304030504040204" pitchFamily="34" charset="-120"/>
                <a:ea typeface="微軟正黑體 Light" panose="020B0304030504040204" pitchFamily="34" charset="-120"/>
              </a:rPr>
              <a:t>專題主題討論</a:t>
            </a:r>
            <a:endParaRPr lang="en-US" sz="1500" dirty="0">
              <a:solidFill>
                <a:srgbClr val="000000"/>
              </a:solidFill>
              <a:latin typeface="微軟正黑體 Light" panose="020B0304030504040204" pitchFamily="34" charset="-120"/>
              <a:ea typeface="微軟正黑體 Light" panose="020B0304030504040204" pitchFamily="34" charset="-120"/>
            </a:endParaRPr>
          </a:p>
        </p:txBody>
      </p:sp>
      <p:sp>
        <p:nvSpPr>
          <p:cNvPr id="65" name="TextBox 65"/>
          <p:cNvSpPr txBox="1"/>
          <p:nvPr/>
        </p:nvSpPr>
        <p:spPr>
          <a:xfrm>
            <a:off x="1857560" y="2972138"/>
            <a:ext cx="1969094" cy="205184"/>
          </a:xfrm>
          <a:prstGeom prst="rect">
            <a:avLst/>
          </a:prstGeom>
        </p:spPr>
        <p:txBody>
          <a:bodyPr wrap="square" lIns="0" tIns="0" rIns="0" bIns="0" rtlCol="0" anchor="t">
            <a:spAutoFit/>
          </a:bodyPr>
          <a:lstStyle/>
          <a:p>
            <a:pPr>
              <a:lnSpc>
                <a:spcPts val="1631"/>
              </a:lnSpc>
              <a:spcBef>
                <a:spcPct val="0"/>
              </a:spcBef>
            </a:pPr>
            <a:r>
              <a:rPr lang="zh-TW" altLang="en-US" sz="1500" dirty="0">
                <a:solidFill>
                  <a:srgbClr val="000000"/>
                </a:solidFill>
                <a:latin typeface="微軟正黑體 Light" panose="020B0304030504040204" pitchFamily="34" charset="-120"/>
                <a:ea typeface="微軟正黑體 Light" panose="020B0304030504040204" pitchFamily="34" charset="-120"/>
              </a:rPr>
              <a:t>材料購買</a:t>
            </a:r>
            <a:endParaRPr lang="en-US" sz="1500" dirty="0">
              <a:solidFill>
                <a:srgbClr val="000000"/>
              </a:solidFill>
              <a:latin typeface="微軟正黑體 Light" panose="020B0304030504040204" pitchFamily="34" charset="-120"/>
              <a:ea typeface="微軟正黑體 Light" panose="020B0304030504040204" pitchFamily="34" charset="-120"/>
            </a:endParaRPr>
          </a:p>
        </p:txBody>
      </p:sp>
      <p:sp>
        <p:nvSpPr>
          <p:cNvPr id="66" name="TextBox 66"/>
          <p:cNvSpPr txBox="1"/>
          <p:nvPr/>
        </p:nvSpPr>
        <p:spPr>
          <a:xfrm>
            <a:off x="1857560" y="3501389"/>
            <a:ext cx="1969094" cy="205184"/>
          </a:xfrm>
          <a:prstGeom prst="rect">
            <a:avLst/>
          </a:prstGeom>
        </p:spPr>
        <p:txBody>
          <a:bodyPr wrap="square" lIns="0" tIns="0" rIns="0" bIns="0" rtlCol="0" anchor="t">
            <a:spAutoFit/>
          </a:bodyPr>
          <a:lstStyle/>
          <a:p>
            <a:pPr>
              <a:lnSpc>
                <a:spcPts val="1631"/>
              </a:lnSpc>
              <a:spcBef>
                <a:spcPct val="0"/>
              </a:spcBef>
            </a:pPr>
            <a:r>
              <a:rPr lang="zh-TW" altLang="en-US" sz="1500" dirty="0">
                <a:solidFill>
                  <a:srgbClr val="000000"/>
                </a:solidFill>
                <a:latin typeface="微軟正黑體 Light" panose="020B0304030504040204" pitchFamily="34" charset="-120"/>
                <a:ea typeface="微軟正黑體 Light" panose="020B0304030504040204" pitchFamily="34" charset="-120"/>
              </a:rPr>
              <a:t>裝置維護</a:t>
            </a:r>
            <a:endParaRPr lang="en-US" sz="1500" dirty="0">
              <a:solidFill>
                <a:srgbClr val="000000"/>
              </a:solidFill>
              <a:latin typeface="微軟正黑體 Light" panose="020B0304030504040204" pitchFamily="34" charset="-120"/>
              <a:ea typeface="微軟正黑體 Light" panose="020B0304030504040204" pitchFamily="34" charset="-120"/>
            </a:endParaRPr>
          </a:p>
        </p:txBody>
      </p:sp>
      <p:sp>
        <p:nvSpPr>
          <p:cNvPr id="67" name="TextBox 67"/>
          <p:cNvSpPr txBox="1"/>
          <p:nvPr/>
        </p:nvSpPr>
        <p:spPr>
          <a:xfrm>
            <a:off x="1857560" y="4553559"/>
            <a:ext cx="1969094" cy="205184"/>
          </a:xfrm>
          <a:prstGeom prst="rect">
            <a:avLst/>
          </a:prstGeom>
        </p:spPr>
        <p:txBody>
          <a:bodyPr wrap="square" lIns="0" tIns="0" rIns="0" bIns="0" rtlCol="0" anchor="t">
            <a:spAutoFit/>
          </a:bodyPr>
          <a:lstStyle/>
          <a:p>
            <a:pPr>
              <a:lnSpc>
                <a:spcPts val="1631"/>
              </a:lnSpc>
              <a:spcBef>
                <a:spcPct val="0"/>
              </a:spcBef>
            </a:pPr>
            <a:r>
              <a:rPr lang="zh-TW" altLang="en-US" sz="1500" dirty="0">
                <a:solidFill>
                  <a:srgbClr val="000000"/>
                </a:solidFill>
                <a:latin typeface="微軟正黑體 Light" panose="020B0304030504040204" pitchFamily="34" charset="-120"/>
                <a:ea typeface="微軟正黑體 Light" panose="020B0304030504040204" pitchFamily="34" charset="-120"/>
              </a:rPr>
              <a:t>程式撰寫</a:t>
            </a:r>
            <a:endParaRPr lang="en-US" sz="1500" dirty="0">
              <a:solidFill>
                <a:srgbClr val="000000"/>
              </a:solidFill>
              <a:latin typeface="微軟正黑體 Light" panose="020B0304030504040204" pitchFamily="34" charset="-120"/>
              <a:ea typeface="微軟正黑體 Light" panose="020B0304030504040204" pitchFamily="34" charset="-120"/>
            </a:endParaRPr>
          </a:p>
        </p:txBody>
      </p:sp>
      <p:sp>
        <p:nvSpPr>
          <p:cNvPr id="68" name="TextBox 68"/>
          <p:cNvSpPr txBox="1"/>
          <p:nvPr/>
        </p:nvSpPr>
        <p:spPr>
          <a:xfrm>
            <a:off x="1857560" y="4088217"/>
            <a:ext cx="1969094" cy="205184"/>
          </a:xfrm>
          <a:prstGeom prst="rect">
            <a:avLst/>
          </a:prstGeom>
        </p:spPr>
        <p:txBody>
          <a:bodyPr wrap="square" lIns="0" tIns="0" rIns="0" bIns="0" rtlCol="0" anchor="t">
            <a:spAutoFit/>
          </a:bodyPr>
          <a:lstStyle/>
          <a:p>
            <a:pPr>
              <a:lnSpc>
                <a:spcPts val="1631"/>
              </a:lnSpc>
              <a:spcBef>
                <a:spcPct val="0"/>
              </a:spcBef>
            </a:pPr>
            <a:r>
              <a:rPr lang="zh-TW" altLang="en-US" sz="1500" dirty="0">
                <a:solidFill>
                  <a:srgbClr val="000000"/>
                </a:solidFill>
                <a:latin typeface="微軟正黑體 Light" panose="020B0304030504040204" pitchFamily="34" charset="-120"/>
                <a:ea typeface="微軟正黑體 Light" panose="020B0304030504040204" pitchFamily="34" charset="-120"/>
              </a:rPr>
              <a:t>裝置改良</a:t>
            </a:r>
            <a:endParaRPr lang="en-US" sz="1500" dirty="0">
              <a:solidFill>
                <a:srgbClr val="000000"/>
              </a:solidFill>
              <a:latin typeface="微軟正黑體 Light" panose="020B0304030504040204" pitchFamily="34" charset="-120"/>
              <a:ea typeface="微軟正黑體 Light" panose="020B0304030504040204" pitchFamily="34" charset="-120"/>
            </a:endParaRPr>
          </a:p>
        </p:txBody>
      </p:sp>
      <p:sp>
        <p:nvSpPr>
          <p:cNvPr id="69" name="TextBox 69"/>
          <p:cNvSpPr txBox="1"/>
          <p:nvPr/>
        </p:nvSpPr>
        <p:spPr>
          <a:xfrm>
            <a:off x="1857560" y="5089141"/>
            <a:ext cx="1969094" cy="205184"/>
          </a:xfrm>
          <a:prstGeom prst="rect">
            <a:avLst/>
          </a:prstGeom>
        </p:spPr>
        <p:txBody>
          <a:bodyPr wrap="square" lIns="0" tIns="0" rIns="0" bIns="0" rtlCol="0" anchor="t">
            <a:spAutoFit/>
          </a:bodyPr>
          <a:lstStyle/>
          <a:p>
            <a:pPr>
              <a:lnSpc>
                <a:spcPts val="1631"/>
              </a:lnSpc>
              <a:spcBef>
                <a:spcPct val="0"/>
              </a:spcBef>
            </a:pPr>
            <a:r>
              <a:rPr lang="zh-TW" altLang="en-US" sz="1500" dirty="0">
                <a:solidFill>
                  <a:srgbClr val="000000"/>
                </a:solidFill>
                <a:latin typeface="微軟正黑體 Light" panose="020B0304030504040204" pitchFamily="34" charset="-120"/>
                <a:ea typeface="微軟正黑體 Light" panose="020B0304030504040204" pitchFamily="34" charset="-120"/>
              </a:rPr>
              <a:t>專題主題修改</a:t>
            </a:r>
            <a:endParaRPr lang="en-US" sz="1500" dirty="0">
              <a:solidFill>
                <a:srgbClr val="000000"/>
              </a:solidFill>
              <a:latin typeface="微軟正黑體 Light" panose="020B0304030504040204" pitchFamily="34" charset="-120"/>
              <a:ea typeface="微軟正黑體 Light" panose="020B0304030504040204" pitchFamily="34" charset="-120"/>
            </a:endParaRPr>
          </a:p>
        </p:txBody>
      </p:sp>
      <p:sp>
        <p:nvSpPr>
          <p:cNvPr id="71" name="TextBox 71"/>
          <p:cNvSpPr txBox="1"/>
          <p:nvPr/>
        </p:nvSpPr>
        <p:spPr>
          <a:xfrm>
            <a:off x="7578447" y="1516997"/>
            <a:ext cx="1481045" cy="191014"/>
          </a:xfrm>
          <a:prstGeom prst="rect">
            <a:avLst/>
          </a:prstGeom>
        </p:spPr>
        <p:txBody>
          <a:bodyPr wrap="square" lIns="0" tIns="0" rIns="0" bIns="0" rtlCol="0" anchor="t">
            <a:spAutoFit/>
          </a:bodyPr>
          <a:lstStyle/>
          <a:p>
            <a:pPr algn="ctr">
              <a:lnSpc>
                <a:spcPts val="1641"/>
              </a:lnSpc>
              <a:spcBef>
                <a:spcPct val="0"/>
              </a:spcBef>
            </a:pPr>
            <a:r>
              <a:rPr lang="en-US" altLang="zh-TW" sz="1172" spc="58" dirty="0">
                <a:solidFill>
                  <a:srgbClr val="000000"/>
                </a:solidFill>
                <a:latin typeface="Montserrat Bold"/>
              </a:rPr>
              <a:t>202</a:t>
            </a:r>
            <a:r>
              <a:rPr lang="en-US" sz="1172" spc="58" dirty="0">
                <a:solidFill>
                  <a:srgbClr val="000000"/>
                </a:solidFill>
                <a:latin typeface="Montserrat Bold"/>
              </a:rPr>
              <a:t>3</a:t>
            </a:r>
          </a:p>
        </p:txBody>
      </p:sp>
      <p:sp>
        <p:nvSpPr>
          <p:cNvPr id="72" name="AutoShape 37">
            <a:extLst>
              <a:ext uri="{FF2B5EF4-FFF2-40B4-BE49-F238E27FC236}">
                <a16:creationId xmlns:a16="http://schemas.microsoft.com/office/drawing/2014/main" id="{F3EE0C97-3478-24B9-EE18-F236A92A0016}"/>
              </a:ext>
            </a:extLst>
          </p:cNvPr>
          <p:cNvSpPr/>
          <p:nvPr/>
        </p:nvSpPr>
        <p:spPr>
          <a:xfrm rot="16200000">
            <a:off x="7723624" y="3879132"/>
            <a:ext cx="403190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73" name="AutoShape 37">
            <a:extLst>
              <a:ext uri="{FF2B5EF4-FFF2-40B4-BE49-F238E27FC236}">
                <a16:creationId xmlns:a16="http://schemas.microsoft.com/office/drawing/2014/main" id="{B18EA665-1D89-BABA-0C55-3BA16CEDC0E2}"/>
              </a:ext>
            </a:extLst>
          </p:cNvPr>
          <p:cNvSpPr/>
          <p:nvPr/>
        </p:nvSpPr>
        <p:spPr>
          <a:xfrm rot="16200000">
            <a:off x="8152780" y="3880120"/>
            <a:ext cx="4016613"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74" name="TextBox 16">
            <a:extLst>
              <a:ext uri="{FF2B5EF4-FFF2-40B4-BE49-F238E27FC236}">
                <a16:creationId xmlns:a16="http://schemas.microsoft.com/office/drawing/2014/main" id="{169C9854-BAE0-75BC-BE5D-0E18888F3094}"/>
              </a:ext>
            </a:extLst>
          </p:cNvPr>
          <p:cNvSpPr txBox="1"/>
          <p:nvPr/>
        </p:nvSpPr>
        <p:spPr>
          <a:xfrm>
            <a:off x="9724725" y="1994583"/>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9</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75" name="TextBox 16">
            <a:extLst>
              <a:ext uri="{FF2B5EF4-FFF2-40B4-BE49-F238E27FC236}">
                <a16:creationId xmlns:a16="http://schemas.microsoft.com/office/drawing/2014/main" id="{D4E93643-548D-578C-3D42-B0DAA94B4358}"/>
              </a:ext>
            </a:extLst>
          </p:cNvPr>
          <p:cNvSpPr txBox="1"/>
          <p:nvPr/>
        </p:nvSpPr>
        <p:spPr>
          <a:xfrm>
            <a:off x="10148840" y="1994080"/>
            <a:ext cx="472014" cy="190821"/>
          </a:xfrm>
          <a:prstGeom prst="rect">
            <a:avLst/>
          </a:prstGeom>
        </p:spPr>
        <p:txBody>
          <a:bodyPr wrap="square" lIns="0" tIns="0" rIns="0" bIns="0" rtlCol="0" anchor="t">
            <a:spAutoFit/>
          </a:bodyPr>
          <a:lstStyle/>
          <a:p>
            <a:pPr algn="ctr">
              <a:lnSpc>
                <a:spcPts val="1642"/>
              </a:lnSpc>
              <a:spcBef>
                <a:spcPct val="0"/>
              </a:spcBef>
            </a:pPr>
            <a:r>
              <a:rPr lang="en-US" altLang="zh-TW" sz="1173" dirty="0">
                <a:solidFill>
                  <a:srgbClr val="000000"/>
                </a:solidFill>
                <a:latin typeface="Montserrat Bold"/>
              </a:rPr>
              <a:t>10</a:t>
            </a:r>
            <a:r>
              <a:rPr lang="zh-TW" altLang="en-US" sz="1173" dirty="0">
                <a:solidFill>
                  <a:srgbClr val="000000"/>
                </a:solidFill>
                <a:latin typeface="Montserrat Bold"/>
              </a:rPr>
              <a:t>月</a:t>
            </a:r>
            <a:endParaRPr lang="en-US" sz="1173" dirty="0">
              <a:solidFill>
                <a:srgbClr val="000000"/>
              </a:solidFill>
              <a:latin typeface="Montserrat Bold"/>
            </a:endParaRPr>
          </a:p>
        </p:txBody>
      </p:sp>
      <p:sp>
        <p:nvSpPr>
          <p:cNvPr id="76" name="AutoShape 26">
            <a:extLst>
              <a:ext uri="{FF2B5EF4-FFF2-40B4-BE49-F238E27FC236}">
                <a16:creationId xmlns:a16="http://schemas.microsoft.com/office/drawing/2014/main" id="{B1307BBF-B99B-2F49-1B38-194E6740D18C}"/>
              </a:ext>
            </a:extLst>
          </p:cNvPr>
          <p:cNvSpPr/>
          <p:nvPr/>
        </p:nvSpPr>
        <p:spPr>
          <a:xfrm rot="10800000" flipV="1">
            <a:off x="1610883" y="5469088"/>
            <a:ext cx="8987241" cy="0"/>
          </a:xfrm>
          <a:prstGeom prst="line">
            <a:avLst/>
          </a:prstGeom>
          <a:ln w="9525" cap="flat">
            <a:solidFill>
              <a:srgbClr val="000000"/>
            </a:solidFill>
            <a:prstDash val="solid"/>
            <a:headEnd type="none" w="sm" len="sm"/>
            <a:tailEnd type="none" w="sm" len="sm"/>
          </a:ln>
        </p:spPr>
        <p:txBody>
          <a:bodyPr/>
          <a:lstStyle/>
          <a:p>
            <a:endParaRPr lang="zh-TW" altLang="en-US" sz="1688"/>
          </a:p>
        </p:txBody>
      </p:sp>
      <p:sp>
        <p:nvSpPr>
          <p:cNvPr id="77" name="TextBox 69">
            <a:extLst>
              <a:ext uri="{FF2B5EF4-FFF2-40B4-BE49-F238E27FC236}">
                <a16:creationId xmlns:a16="http://schemas.microsoft.com/office/drawing/2014/main" id="{F0089B78-BCE3-3AF2-D499-B971D79DD0CE}"/>
              </a:ext>
            </a:extLst>
          </p:cNvPr>
          <p:cNvSpPr txBox="1"/>
          <p:nvPr/>
        </p:nvSpPr>
        <p:spPr>
          <a:xfrm>
            <a:off x="1856563" y="5572698"/>
            <a:ext cx="1969094" cy="205184"/>
          </a:xfrm>
          <a:prstGeom prst="rect">
            <a:avLst/>
          </a:prstGeom>
        </p:spPr>
        <p:txBody>
          <a:bodyPr wrap="square" lIns="0" tIns="0" rIns="0" bIns="0" rtlCol="0" anchor="t">
            <a:spAutoFit/>
          </a:bodyPr>
          <a:lstStyle/>
          <a:p>
            <a:pPr>
              <a:lnSpc>
                <a:spcPts val="1631"/>
              </a:lnSpc>
              <a:spcBef>
                <a:spcPct val="0"/>
              </a:spcBef>
            </a:pPr>
            <a:r>
              <a:rPr lang="zh-TW" altLang="en-US" sz="1500">
                <a:solidFill>
                  <a:srgbClr val="000000"/>
                </a:solidFill>
                <a:latin typeface="微軟正黑體 Light" panose="020B0304030504040204" pitchFamily="34" charset="-120"/>
                <a:ea typeface="微軟正黑體 Light" panose="020B0304030504040204" pitchFamily="34" charset="-120"/>
              </a:rPr>
              <a:t>網頁製作</a:t>
            </a:r>
            <a:endParaRPr lang="en-US" sz="1500" dirty="0">
              <a:solidFill>
                <a:srgbClr val="000000"/>
              </a:solidFill>
              <a:latin typeface="微軟正黑體 Light" panose="020B0304030504040204" pitchFamily="34" charset="-120"/>
              <a:ea typeface="微軟正黑體 Light" panose="020B0304030504040204" pitchFamily="34" charset="-120"/>
            </a:endParaRPr>
          </a:p>
        </p:txBody>
      </p:sp>
      <p:grpSp>
        <p:nvGrpSpPr>
          <p:cNvPr id="78" name="Group 40">
            <a:extLst>
              <a:ext uri="{FF2B5EF4-FFF2-40B4-BE49-F238E27FC236}">
                <a16:creationId xmlns:a16="http://schemas.microsoft.com/office/drawing/2014/main" id="{A2EE82D0-D5F9-A6BD-AD39-FAC2A1703618}"/>
              </a:ext>
            </a:extLst>
          </p:cNvPr>
          <p:cNvGrpSpPr/>
          <p:nvPr/>
        </p:nvGrpSpPr>
        <p:grpSpPr>
          <a:xfrm>
            <a:off x="8336951" y="5519021"/>
            <a:ext cx="2231264" cy="319475"/>
            <a:chOff x="0" y="0"/>
            <a:chExt cx="373344" cy="126212"/>
          </a:xfrm>
        </p:grpSpPr>
        <p:sp>
          <p:nvSpPr>
            <p:cNvPr id="79" name="Freeform 41">
              <a:extLst>
                <a:ext uri="{FF2B5EF4-FFF2-40B4-BE49-F238E27FC236}">
                  <a16:creationId xmlns:a16="http://schemas.microsoft.com/office/drawing/2014/main" id="{E079C67A-76B1-7621-3702-1F7154280B7E}"/>
                </a:ext>
              </a:extLst>
            </p:cNvPr>
            <p:cNvSpPr/>
            <p:nvPr/>
          </p:nvSpPr>
          <p:spPr>
            <a:xfrm>
              <a:off x="0" y="0"/>
              <a:ext cx="373344" cy="126212"/>
            </a:xfrm>
            <a:custGeom>
              <a:avLst/>
              <a:gdLst/>
              <a:ahLst/>
              <a:cxnLst/>
              <a:rect l="l" t="t" r="r" b="b"/>
              <a:pathLst>
                <a:path w="373344" h="126212">
                  <a:moveTo>
                    <a:pt x="0" y="0"/>
                  </a:moveTo>
                  <a:lnTo>
                    <a:pt x="373344" y="0"/>
                  </a:lnTo>
                  <a:lnTo>
                    <a:pt x="373344" y="126212"/>
                  </a:lnTo>
                  <a:lnTo>
                    <a:pt x="0" y="126212"/>
                  </a:lnTo>
                  <a:close/>
                </a:path>
              </a:pathLst>
            </a:custGeom>
            <a:solidFill>
              <a:srgbClr val="FDB9B5"/>
            </a:solidFill>
          </p:spPr>
          <p:txBody>
            <a:bodyPr/>
            <a:lstStyle/>
            <a:p>
              <a:endParaRPr lang="zh-TW" altLang="en-US" sz="1688"/>
            </a:p>
          </p:txBody>
        </p:sp>
        <p:sp>
          <p:nvSpPr>
            <p:cNvPr id="80" name="TextBox 42">
              <a:extLst>
                <a:ext uri="{FF2B5EF4-FFF2-40B4-BE49-F238E27FC236}">
                  <a16:creationId xmlns:a16="http://schemas.microsoft.com/office/drawing/2014/main" id="{A4E6ACF9-42D6-5A5E-E3A6-ADB16228C6FA}"/>
                </a:ext>
              </a:extLst>
            </p:cNvPr>
            <p:cNvSpPr txBox="1"/>
            <p:nvPr/>
          </p:nvSpPr>
          <p:spPr>
            <a:xfrm>
              <a:off x="0" y="-19050"/>
              <a:ext cx="373344" cy="145262"/>
            </a:xfrm>
            <a:prstGeom prst="rect">
              <a:avLst/>
            </a:prstGeom>
          </p:spPr>
          <p:txBody>
            <a:bodyPr lIns="47625" tIns="47625" rIns="47625" bIns="47625" rtlCol="0" anchor="ctr"/>
            <a:lstStyle/>
            <a:p>
              <a:pPr algn="ctr">
                <a:lnSpc>
                  <a:spcPts val="1642"/>
                </a:lnSpc>
              </a:pPr>
              <a:endParaRPr sz="1688"/>
            </a:p>
          </p:txBody>
        </p:sp>
      </p:grpSp>
      <p:sp>
        <p:nvSpPr>
          <p:cNvPr id="58" name="文字方塊 57">
            <a:extLst>
              <a:ext uri="{FF2B5EF4-FFF2-40B4-BE49-F238E27FC236}">
                <a16:creationId xmlns:a16="http://schemas.microsoft.com/office/drawing/2014/main" id="{946991A9-6D12-DA23-492F-D359435636F6}"/>
              </a:ext>
            </a:extLst>
          </p:cNvPr>
          <p:cNvSpPr txBox="1"/>
          <p:nvPr/>
        </p:nvSpPr>
        <p:spPr>
          <a:xfrm>
            <a:off x="1602121" y="637547"/>
            <a:ext cx="1107996" cy="461665"/>
          </a:xfrm>
          <a:prstGeom prst="rect">
            <a:avLst/>
          </a:prstGeom>
          <a:noFill/>
        </p:spPr>
        <p:txBody>
          <a:bodyPr wrap="none" lIns="91440" tIns="45720" rIns="91440" bIns="45720" rtlCol="0" anchor="t">
            <a:spAutoFit/>
          </a:bodyPr>
          <a:lstStyle/>
          <a:p>
            <a:r>
              <a:rPr lang="zh-TW" altLang="en-US" sz="2400" b="1">
                <a:latin typeface="微軟正黑體"/>
                <a:ea typeface="微軟正黑體"/>
              </a:rPr>
              <a:t>甘特圖</a:t>
            </a:r>
            <a:endParaRPr lang="en-US" altLang="zh-TW" sz="2400" b="1">
              <a:latin typeface="微軟正黑體"/>
              <a:ea typeface="微軟正黑體"/>
            </a:endParaRPr>
          </a:p>
        </p:txBody>
      </p:sp>
      <p:grpSp>
        <p:nvGrpSpPr>
          <p:cNvPr id="49" name="Group 49"/>
          <p:cNvGrpSpPr/>
          <p:nvPr/>
        </p:nvGrpSpPr>
        <p:grpSpPr>
          <a:xfrm>
            <a:off x="7578448" y="4525796"/>
            <a:ext cx="2835550" cy="319475"/>
            <a:chOff x="0" y="0"/>
            <a:chExt cx="655593" cy="126212"/>
          </a:xfrm>
        </p:grpSpPr>
        <p:sp>
          <p:nvSpPr>
            <p:cNvPr id="50" name="Freeform 50"/>
            <p:cNvSpPr/>
            <p:nvPr/>
          </p:nvSpPr>
          <p:spPr>
            <a:xfrm>
              <a:off x="0" y="0"/>
              <a:ext cx="655593" cy="126212"/>
            </a:xfrm>
            <a:custGeom>
              <a:avLst/>
              <a:gdLst/>
              <a:ahLst/>
              <a:cxnLst/>
              <a:rect l="l" t="t" r="r" b="b"/>
              <a:pathLst>
                <a:path w="655593" h="126212">
                  <a:moveTo>
                    <a:pt x="0" y="0"/>
                  </a:moveTo>
                  <a:lnTo>
                    <a:pt x="655593" y="0"/>
                  </a:lnTo>
                  <a:lnTo>
                    <a:pt x="655593" y="126212"/>
                  </a:lnTo>
                  <a:lnTo>
                    <a:pt x="0" y="126212"/>
                  </a:lnTo>
                  <a:close/>
                </a:path>
              </a:pathLst>
            </a:custGeom>
            <a:solidFill>
              <a:srgbClr val="FDB9B5"/>
            </a:solidFill>
          </p:spPr>
          <p:txBody>
            <a:bodyPr/>
            <a:lstStyle/>
            <a:p>
              <a:endParaRPr lang="zh-TW" altLang="en-US" sz="1688"/>
            </a:p>
          </p:txBody>
        </p:sp>
        <p:sp>
          <p:nvSpPr>
            <p:cNvPr id="51" name="TextBox 51"/>
            <p:cNvSpPr txBox="1"/>
            <p:nvPr/>
          </p:nvSpPr>
          <p:spPr>
            <a:xfrm>
              <a:off x="0" y="-19050"/>
              <a:ext cx="655593" cy="145262"/>
            </a:xfrm>
            <a:prstGeom prst="rect">
              <a:avLst/>
            </a:prstGeom>
          </p:spPr>
          <p:txBody>
            <a:bodyPr lIns="47625" tIns="47625" rIns="47625" bIns="47625" rtlCol="0" anchor="ctr"/>
            <a:lstStyle/>
            <a:p>
              <a:pPr algn="ctr">
                <a:lnSpc>
                  <a:spcPts val="1642"/>
                </a:lnSpc>
              </a:pPr>
              <a:endParaRPr sz="1688"/>
            </a:p>
          </p:txBody>
        </p:sp>
      </p:grpSp>
    </p:spTree>
    <p:extLst>
      <p:ext uri="{BB962C8B-B14F-4D97-AF65-F5344CB8AC3E}">
        <p14:creationId xmlns:p14="http://schemas.microsoft.com/office/powerpoint/2010/main" val="84215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985639-734E-0EB2-5213-9F907549E227}"/>
              </a:ext>
            </a:extLst>
          </p:cNvPr>
          <p:cNvSpPr>
            <a:spLocks noGrp="1"/>
          </p:cNvSpPr>
          <p:nvPr>
            <p:ph type="title"/>
          </p:nvPr>
        </p:nvSpPr>
        <p:spPr>
          <a:xfrm>
            <a:off x="648176" y="235423"/>
            <a:ext cx="10515600" cy="1325563"/>
          </a:xfrm>
        </p:spPr>
        <p:txBody>
          <a:bodyPr/>
          <a:lstStyle/>
          <a:p>
            <a:pPr algn="ctr"/>
            <a:r>
              <a:rPr lang="zh-TW" altLang="en-US" b="1">
                <a:latin typeface="Microsoft JhengHei"/>
                <a:ea typeface="Microsoft JhengHei"/>
                <a:cs typeface="Calibri Light"/>
              </a:rPr>
              <a:t>目錄</a:t>
            </a:r>
            <a:endParaRPr lang="zh-TW" altLang="en-US" b="1">
              <a:latin typeface="Calibri Light" panose="020F0302020204030204"/>
              <a:ea typeface="新細明體" panose="02020500000000000000" pitchFamily="18" charset="-120"/>
              <a:cs typeface="Calibri Light"/>
            </a:endParaRPr>
          </a:p>
        </p:txBody>
      </p:sp>
      <p:sp>
        <p:nvSpPr>
          <p:cNvPr id="3" name="內容版面配置區 2">
            <a:extLst>
              <a:ext uri="{FF2B5EF4-FFF2-40B4-BE49-F238E27FC236}">
                <a16:creationId xmlns:a16="http://schemas.microsoft.com/office/drawing/2014/main" id="{3F5443F9-57C1-F9D0-2B27-ECF19E1D3FC2}"/>
              </a:ext>
            </a:extLst>
          </p:cNvPr>
          <p:cNvSpPr>
            <a:spLocks noGrp="1"/>
          </p:cNvSpPr>
          <p:nvPr>
            <p:ph idx="1"/>
          </p:nvPr>
        </p:nvSpPr>
        <p:spPr>
          <a:xfrm>
            <a:off x="887046" y="1239471"/>
            <a:ext cx="10426535" cy="5142645"/>
          </a:xfrm>
        </p:spPr>
        <p:txBody>
          <a:bodyPr vert="horz" lIns="91440" tIns="45720" rIns="91440" bIns="45720" rtlCol="0" anchor="t">
            <a:normAutofit fontScale="92500" lnSpcReduction="20000"/>
          </a:bodyPr>
          <a:lstStyle/>
          <a:p>
            <a:pPr marL="0" indent="0" algn="just">
              <a:lnSpc>
                <a:spcPct val="110000"/>
              </a:lnSpc>
              <a:buNone/>
            </a:pPr>
            <a:r>
              <a:rPr lang="zh-TW" altLang="en-US" sz="2400" dirty="0">
                <a:latin typeface="Microsoft JhengHei"/>
                <a:ea typeface="Microsoft JhengHei"/>
                <a:cs typeface="Calibri"/>
              </a:rPr>
              <a:t>壹、摘要</a:t>
            </a:r>
            <a:endParaRPr lang="zh-TW" sz="2400" dirty="0">
              <a:latin typeface="Microsoft JhengHei"/>
              <a:ea typeface="Microsoft JhengHei"/>
              <a:cs typeface="Calibri" panose="020F0502020204030204"/>
            </a:endParaRPr>
          </a:p>
          <a:p>
            <a:pPr marL="0" indent="0" algn="just">
              <a:lnSpc>
                <a:spcPct val="110000"/>
              </a:lnSpc>
              <a:buNone/>
            </a:pPr>
            <a:r>
              <a:rPr lang="zh-TW" altLang="en-US" sz="2400" dirty="0">
                <a:latin typeface="Microsoft JhengHei"/>
                <a:ea typeface="Microsoft JhengHei"/>
                <a:cs typeface="Calibri"/>
              </a:rPr>
              <a:t>貳、動機</a:t>
            </a:r>
          </a:p>
          <a:p>
            <a:pPr marL="0" indent="0" algn="just">
              <a:lnSpc>
                <a:spcPct val="110000"/>
              </a:lnSpc>
              <a:buNone/>
            </a:pPr>
            <a:r>
              <a:rPr lang="zh-TW" altLang="en-US" sz="2400" dirty="0">
                <a:latin typeface="Microsoft JhengHei"/>
                <a:ea typeface="Microsoft JhengHei"/>
                <a:cs typeface="Calibri"/>
              </a:rPr>
              <a:t>參、目的</a:t>
            </a:r>
          </a:p>
          <a:p>
            <a:pPr marL="0" indent="0" algn="just">
              <a:lnSpc>
                <a:spcPct val="110000"/>
              </a:lnSpc>
              <a:buNone/>
            </a:pPr>
            <a:r>
              <a:rPr lang="zh-TW" altLang="en-US" sz="2400" dirty="0">
                <a:latin typeface="Microsoft JhengHei"/>
                <a:ea typeface="Microsoft JhengHei"/>
                <a:cs typeface="Calibri"/>
              </a:rPr>
              <a:t>肆、</a:t>
            </a:r>
            <a:r>
              <a:rPr lang="zh-TW" altLang="en-US" sz="2400">
                <a:latin typeface="Microsoft JhengHei"/>
                <a:ea typeface="Microsoft JhengHei"/>
                <a:cs typeface="Calibri"/>
              </a:rPr>
              <a:t>執行方法</a:t>
            </a:r>
            <a:endParaRPr lang="en-US" altLang="zh-TW" sz="2400">
              <a:latin typeface="Segoe UI"/>
              <a:ea typeface="Microsoft JhengHei"/>
              <a:cs typeface="Calibri"/>
            </a:endParaRPr>
          </a:p>
          <a:p>
            <a:pPr marL="0" indent="0" algn="just">
              <a:lnSpc>
                <a:spcPct val="110000"/>
              </a:lnSpc>
              <a:buNone/>
            </a:pPr>
            <a:r>
              <a:rPr lang="zh-TW" altLang="en-US" sz="2400">
                <a:latin typeface="Microsoft JhengHei"/>
                <a:ea typeface="Microsoft JhengHei"/>
                <a:cs typeface="Calibri"/>
              </a:rPr>
              <a:t>伍、</a:t>
            </a:r>
            <a:r>
              <a:rPr lang="zh-TW" sz="2400">
                <a:latin typeface="Microsoft JhengHei"/>
                <a:ea typeface="Microsoft JhengHei"/>
                <a:cs typeface="Calibri"/>
              </a:rPr>
              <a:t>專題介紹</a:t>
            </a:r>
            <a:endParaRPr lang="en-US" altLang="zh-TW" sz="2400">
              <a:latin typeface="Segoe UI"/>
              <a:ea typeface="Microsoft JhengHei"/>
              <a:cs typeface="Calibri"/>
            </a:endParaRPr>
          </a:p>
          <a:p>
            <a:pPr marL="0" indent="0" algn="just">
              <a:lnSpc>
                <a:spcPct val="110000"/>
              </a:lnSpc>
              <a:buNone/>
            </a:pPr>
            <a:r>
              <a:rPr lang="zh-TW" sz="2000">
                <a:latin typeface="Microsoft JhengHei"/>
                <a:ea typeface="Microsoft JhengHei"/>
                <a:cs typeface="Calibri"/>
              </a:rPr>
              <a:t>        </a:t>
            </a:r>
            <a:r>
              <a:rPr lang="zh-TW" altLang="en-US" sz="2000">
                <a:latin typeface="Microsoft JhengHei"/>
                <a:ea typeface="Microsoft JhengHei"/>
                <a:cs typeface="Calibri"/>
              </a:rPr>
              <a:t> </a:t>
            </a:r>
            <a:r>
              <a:rPr lang="zh-TW" sz="2200">
                <a:latin typeface="Microsoft JhengHei"/>
                <a:ea typeface="Microsoft JhengHei"/>
                <a:cs typeface="Calibri"/>
              </a:rPr>
              <a:t>軟體硬體設備資訊</a:t>
            </a:r>
          </a:p>
          <a:p>
            <a:pPr marL="0" indent="0">
              <a:buNone/>
            </a:pPr>
            <a:r>
              <a:rPr lang="zh-TW" altLang="en-US" sz="2200">
                <a:latin typeface="Microsoft JhengHei"/>
                <a:ea typeface="Microsoft JhengHei"/>
                <a:cs typeface="Calibri"/>
              </a:rPr>
              <a:t>        </a:t>
            </a:r>
            <a:r>
              <a:rPr lang="zh-TW" sz="1600">
                <a:latin typeface="Microsoft JhengHei"/>
                <a:ea typeface="Microsoft JhengHei"/>
                <a:cs typeface="Calibri"/>
              </a:rPr>
              <a:t>-</a:t>
            </a:r>
            <a:r>
              <a:rPr lang="zh-TW" altLang="en-US" sz="1600">
                <a:latin typeface="微軟正黑體 Light"/>
                <a:ea typeface="微軟正黑體 Light"/>
                <a:cs typeface="Calibri"/>
              </a:rPr>
              <a:t>溫控繼電器加熱模組</a:t>
            </a:r>
            <a:endParaRPr lang="en-US" altLang="zh-TW" sz="1600">
              <a:latin typeface="微軟正黑體 Light"/>
              <a:ea typeface="微軟正黑體 Light"/>
              <a:cs typeface="Calibri"/>
            </a:endParaRPr>
          </a:p>
          <a:p>
            <a:pPr marL="0" indent="0">
              <a:buNone/>
            </a:pPr>
            <a:r>
              <a:rPr lang="zh-TW" sz="1600">
                <a:latin typeface="微軟正黑體 Light"/>
                <a:ea typeface="微軟正黑體 Light"/>
                <a:cs typeface="Calibri"/>
              </a:rPr>
              <a:t>   </a:t>
            </a:r>
            <a:r>
              <a:rPr lang="zh-TW" altLang="en-US" sz="1600">
                <a:latin typeface="微軟正黑體 Light"/>
                <a:ea typeface="微軟正黑體 Light"/>
                <a:cs typeface="Calibri"/>
              </a:rPr>
              <a:t> </a:t>
            </a:r>
            <a:r>
              <a:rPr lang="zh-TW" sz="1600">
                <a:latin typeface="微軟正黑體 Light"/>
                <a:ea typeface="微軟正黑體 Light"/>
                <a:cs typeface="Calibri"/>
              </a:rPr>
              <a:t>      </a:t>
            </a:r>
            <a:r>
              <a:rPr lang="en-US" altLang="zh-TW" sz="1600">
                <a:latin typeface="微軟正黑體 Light"/>
                <a:ea typeface="Microsoft JhengHei"/>
                <a:cs typeface="Calibri"/>
              </a:rPr>
              <a:t>-</a:t>
            </a:r>
            <a:r>
              <a:rPr lang="en-US" sz="1600">
                <a:latin typeface="微軟正黑體 Light"/>
                <a:ea typeface="+mn-lt"/>
                <a:cs typeface="+mn-lt"/>
              </a:rPr>
              <a:t>ESP32 CAM、</a:t>
            </a:r>
            <a:r>
              <a:rPr lang="en-US" sz="1400">
                <a:latin typeface="微軟正黑體 Light"/>
                <a:ea typeface="微軟正黑體 Light"/>
                <a:cs typeface="+mn-lt"/>
              </a:rPr>
              <a:t>ESP32-S</a:t>
            </a:r>
            <a:endParaRPr lang="zh-TW" altLang="en-US" sz="1600">
              <a:latin typeface="微軟正黑體 Light"/>
              <a:ea typeface="微軟正黑體 Light"/>
              <a:cs typeface="Calibri"/>
            </a:endParaRPr>
          </a:p>
          <a:p>
            <a:pPr marL="0" indent="0" algn="just">
              <a:lnSpc>
                <a:spcPct val="110000"/>
              </a:lnSpc>
              <a:buNone/>
            </a:pPr>
            <a:r>
              <a:rPr lang="zh-TW" sz="1600">
                <a:latin typeface="微軟正黑體 Light"/>
                <a:ea typeface="微軟正黑體 Light"/>
                <a:cs typeface="Calibri"/>
              </a:rPr>
              <a:t>     </a:t>
            </a:r>
            <a:r>
              <a:rPr lang="zh-TW" altLang="en-US" sz="1600">
                <a:latin typeface="微軟正黑體 Light"/>
                <a:ea typeface="微軟正黑體 Light"/>
                <a:cs typeface="Calibri"/>
              </a:rPr>
              <a:t> </a:t>
            </a:r>
            <a:r>
              <a:rPr lang="zh-TW" sz="1600">
                <a:latin typeface="微軟正黑體 Light"/>
                <a:ea typeface="微軟正黑體 Light"/>
                <a:cs typeface="Calibri"/>
              </a:rPr>
              <a:t> </a:t>
            </a:r>
            <a:r>
              <a:rPr lang="zh-TW" altLang="en-US" sz="1600">
                <a:latin typeface="微軟正黑體 Light"/>
                <a:ea typeface="微軟正黑體 Light"/>
                <a:cs typeface="Calibri"/>
              </a:rPr>
              <a:t>   -</a:t>
            </a:r>
            <a:r>
              <a:rPr lang="en-US" altLang="zh-TW" sz="1400">
                <a:ea typeface="+mn-lt"/>
                <a:cs typeface="Calibri"/>
              </a:rPr>
              <a:t>SR04</a:t>
            </a:r>
            <a:r>
              <a:rPr lang="zh-TW" altLang="en-US" sz="1400">
                <a:ea typeface="+mn-lt"/>
                <a:cs typeface="Calibri"/>
              </a:rPr>
              <a:t>超音波感測器、</a:t>
            </a:r>
            <a:r>
              <a:rPr lang="zh-TW" altLang="en-US" sz="1600">
                <a:latin typeface="微軟正黑體 Light"/>
                <a:ea typeface="+mn-lt"/>
                <a:cs typeface="Calibri"/>
              </a:rPr>
              <a:t>繼電器</a:t>
            </a:r>
            <a:endParaRPr lang="en-US" altLang="zh-TW" sz="1400">
              <a:latin typeface="Calibri"/>
              <a:ea typeface="Calibri"/>
              <a:cs typeface="Calibri"/>
            </a:endParaRPr>
          </a:p>
          <a:p>
            <a:pPr marL="0" indent="0" algn="just">
              <a:lnSpc>
                <a:spcPct val="110000"/>
              </a:lnSpc>
              <a:buNone/>
            </a:pPr>
            <a:r>
              <a:rPr lang="en-US" altLang="zh-TW" sz="1600">
                <a:latin typeface="微軟正黑體 Light"/>
                <a:ea typeface="Microsoft JhengHei"/>
                <a:cs typeface="Calibri"/>
              </a:rPr>
              <a:t>          -</a:t>
            </a:r>
            <a:r>
              <a:rPr lang="en-US" altLang="zh-TW" sz="1600" err="1">
                <a:latin typeface="微軟正黑體 Light"/>
                <a:ea typeface="Microsoft JhengHei"/>
                <a:cs typeface="Calibri"/>
              </a:rPr>
              <a:t>溫控與培菌模組</a:t>
            </a:r>
            <a:endParaRPr lang="en-US" sz="1400" err="1">
              <a:latin typeface="微軟正黑體 Light"/>
              <a:ea typeface="Calibri"/>
              <a:cs typeface="Calibri"/>
            </a:endParaRPr>
          </a:p>
          <a:p>
            <a:pPr marL="0" indent="0" algn="just">
              <a:lnSpc>
                <a:spcPct val="110000"/>
              </a:lnSpc>
              <a:buNone/>
            </a:pPr>
            <a:r>
              <a:rPr lang="en-US" altLang="zh-TW" sz="1400">
                <a:latin typeface="微軟正黑體 Light"/>
                <a:ea typeface="Calibri"/>
                <a:cs typeface="Calibri"/>
              </a:rPr>
              <a:t>            -</a:t>
            </a:r>
            <a:r>
              <a:rPr lang="en-US" altLang="zh-TW" sz="1400" err="1">
                <a:latin typeface="微軟正黑體 Light"/>
                <a:ea typeface="Calibri"/>
                <a:cs typeface="Calibri"/>
              </a:rPr>
              <a:t>聯網畫面、程式碼</a:t>
            </a:r>
            <a:endParaRPr lang="en-US" sz="1600" err="1">
              <a:latin typeface="微軟正黑體 Light"/>
              <a:ea typeface="Calibri"/>
              <a:cs typeface="Calibri"/>
            </a:endParaRPr>
          </a:p>
          <a:p>
            <a:pPr marL="0" indent="0" algn="just">
              <a:lnSpc>
                <a:spcPct val="110000"/>
              </a:lnSpc>
              <a:buNone/>
            </a:pPr>
            <a:r>
              <a:rPr lang="zh-TW" sz="2400">
                <a:latin typeface="Microsoft JhengHei"/>
                <a:ea typeface="Microsoft JhengHei"/>
                <a:cs typeface="Calibri"/>
              </a:rPr>
              <a:t>陸、</a:t>
            </a:r>
            <a:r>
              <a:rPr lang="zh-TW" altLang="en-US" sz="2400" dirty="0">
                <a:latin typeface="Microsoft JhengHei"/>
                <a:ea typeface="Microsoft JhengHei"/>
                <a:cs typeface="Calibri"/>
              </a:rPr>
              <a:t>目標與願景</a:t>
            </a:r>
            <a:endParaRPr lang="zh-TW"/>
          </a:p>
          <a:p>
            <a:pPr marL="0" indent="0" algn="just">
              <a:lnSpc>
                <a:spcPct val="110000"/>
              </a:lnSpc>
              <a:buNone/>
            </a:pPr>
            <a:r>
              <a:rPr lang="zh-TW" altLang="en-US" sz="2400">
                <a:latin typeface="Microsoft JhengHei"/>
                <a:ea typeface="Microsoft JhengHei"/>
                <a:cs typeface="Calibri"/>
              </a:rPr>
              <a:t>柒、遇到的困難</a:t>
            </a:r>
            <a:endParaRPr lang="zh-TW" altLang="en-US" sz="2400" dirty="0">
              <a:latin typeface="Microsoft JhengHei"/>
              <a:ea typeface="Microsoft JhengHei"/>
              <a:cs typeface="Calibri"/>
            </a:endParaRPr>
          </a:p>
          <a:p>
            <a:pPr marL="0" indent="0" algn="just">
              <a:lnSpc>
                <a:spcPct val="150000"/>
              </a:lnSpc>
              <a:buNone/>
            </a:pPr>
            <a:endParaRPr lang="zh-TW" altLang="en-US" dirty="0">
              <a:latin typeface="Microsoft JhengHei"/>
              <a:ea typeface="Microsoft JhengHei"/>
              <a:cs typeface="Calibri"/>
            </a:endParaRPr>
          </a:p>
        </p:txBody>
      </p:sp>
      <p:pic>
        <p:nvPicPr>
          <p:cNvPr id="3074" name="Picture 2" descr="賀！台南鯤鯓漁電共生案場併網啟用典禮，配電盤由汎武所承製-RST汎武- 能源用電、安全節能整體解決方案">
            <a:extLst>
              <a:ext uri="{FF2B5EF4-FFF2-40B4-BE49-F238E27FC236}">
                <a16:creationId xmlns:a16="http://schemas.microsoft.com/office/drawing/2014/main" id="{04C32EF9-29B6-5F12-72E7-54A649622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981" y="1560986"/>
            <a:ext cx="7645941" cy="4300842"/>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CA2CCCC7-7D92-39ED-65E8-30B6D919E4B3}"/>
              </a:ext>
            </a:extLst>
          </p:cNvPr>
          <p:cNvSpPr txBox="1"/>
          <p:nvPr/>
        </p:nvSpPr>
        <p:spPr>
          <a:xfrm>
            <a:off x="10168647" y="6272928"/>
            <a:ext cx="1685077" cy="369332"/>
          </a:xfrm>
          <a:prstGeom prst="rect">
            <a:avLst/>
          </a:prstGeom>
          <a:noFill/>
        </p:spPr>
        <p:txBody>
          <a:bodyPr wrap="none" lIns="91440" tIns="45720" rIns="91440" bIns="45720" rtlCol="0" anchor="t">
            <a:spAutoFit/>
          </a:bodyPr>
          <a:lstStyle/>
          <a:p>
            <a:r>
              <a:rPr lang="zh-TW" altLang="en-US">
                <a:latin typeface="Microsoft JhengHei"/>
                <a:ea typeface="Microsoft JhengHei"/>
              </a:rPr>
              <a:t>*圖片取自網路</a:t>
            </a:r>
          </a:p>
        </p:txBody>
      </p:sp>
    </p:spTree>
    <p:extLst>
      <p:ext uri="{BB962C8B-B14F-4D97-AF65-F5344CB8AC3E}">
        <p14:creationId xmlns:p14="http://schemas.microsoft.com/office/powerpoint/2010/main" val="813116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2" name="群組 41">
            <a:extLst>
              <a:ext uri="{FF2B5EF4-FFF2-40B4-BE49-F238E27FC236}">
                <a16:creationId xmlns:a16="http://schemas.microsoft.com/office/drawing/2014/main" id="{B9A95E84-F332-BBF7-F0F3-42EDD0909468}"/>
              </a:ext>
            </a:extLst>
          </p:cNvPr>
          <p:cNvGrpSpPr/>
          <p:nvPr/>
        </p:nvGrpSpPr>
        <p:grpSpPr>
          <a:xfrm>
            <a:off x="356995" y="464370"/>
            <a:ext cx="11478012" cy="6203288"/>
            <a:chOff x="1779500" y="1096149"/>
            <a:chExt cx="8633000" cy="4665703"/>
          </a:xfrm>
        </p:grpSpPr>
        <p:grpSp>
          <p:nvGrpSpPr>
            <p:cNvPr id="2" name="Group 2"/>
            <p:cNvGrpSpPr/>
            <p:nvPr/>
          </p:nvGrpSpPr>
          <p:grpSpPr>
            <a:xfrm rot="10800000">
              <a:off x="8258237" y="3131224"/>
              <a:ext cx="2154263" cy="591087"/>
              <a:chOff x="0" y="0"/>
              <a:chExt cx="13145269" cy="3606800"/>
            </a:xfrm>
          </p:grpSpPr>
          <p:sp>
            <p:nvSpPr>
              <p:cNvPr id="3" name="Freeform 3"/>
              <p:cNvSpPr/>
              <p:nvPr/>
            </p:nvSpPr>
            <p:spPr>
              <a:xfrm>
                <a:off x="0" y="0"/>
                <a:ext cx="13145269" cy="3606800"/>
              </a:xfrm>
              <a:custGeom>
                <a:avLst/>
                <a:gdLst/>
                <a:ahLst/>
                <a:cxnLst/>
                <a:rect l="l" t="t" r="r" b="b"/>
                <a:pathLst>
                  <a:path w="13145269" h="3606800">
                    <a:moveTo>
                      <a:pt x="13145269" y="0"/>
                    </a:moveTo>
                    <a:lnTo>
                      <a:pt x="1041400" y="0"/>
                    </a:lnTo>
                    <a:lnTo>
                      <a:pt x="0" y="1803400"/>
                    </a:lnTo>
                    <a:lnTo>
                      <a:pt x="1041400" y="3606800"/>
                    </a:lnTo>
                    <a:lnTo>
                      <a:pt x="13145269" y="3606800"/>
                    </a:lnTo>
                    <a:lnTo>
                      <a:pt x="12103869" y="1803400"/>
                    </a:lnTo>
                    <a:close/>
                  </a:path>
                </a:pathLst>
              </a:custGeom>
              <a:solidFill>
                <a:srgbClr val="B03CE1"/>
              </a:solidFill>
            </p:spPr>
            <p:txBody>
              <a:bodyPr/>
              <a:lstStyle/>
              <a:p>
                <a:endParaRPr lang="zh-TW" altLang="en-US" sz="1688"/>
              </a:p>
            </p:txBody>
          </p:sp>
        </p:grpSp>
        <p:grpSp>
          <p:nvGrpSpPr>
            <p:cNvPr id="4" name="Group 4"/>
            <p:cNvGrpSpPr/>
            <p:nvPr/>
          </p:nvGrpSpPr>
          <p:grpSpPr>
            <a:xfrm>
              <a:off x="6093342" y="1096149"/>
              <a:ext cx="1979218" cy="2048470"/>
              <a:chOff x="0" y="0"/>
              <a:chExt cx="785322" cy="812800"/>
            </a:xfrm>
          </p:grpSpPr>
          <p:sp>
            <p:nvSpPr>
              <p:cNvPr id="5" name="Freeform 5"/>
              <p:cNvSpPr/>
              <p:nvPr/>
            </p:nvSpPr>
            <p:spPr>
              <a:xfrm>
                <a:off x="0" y="0"/>
                <a:ext cx="785322" cy="812800"/>
              </a:xfrm>
              <a:custGeom>
                <a:avLst/>
                <a:gdLst/>
                <a:ahLst/>
                <a:cxnLst/>
                <a:rect l="l" t="t" r="r" b="b"/>
                <a:pathLst>
                  <a:path w="785322" h="812800">
                    <a:moveTo>
                      <a:pt x="261915" y="19070"/>
                    </a:moveTo>
                    <a:cubicBezTo>
                      <a:pt x="302047" y="7556"/>
                      <a:pt x="347949" y="0"/>
                      <a:pt x="392872" y="0"/>
                    </a:cubicBezTo>
                    <a:cubicBezTo>
                      <a:pt x="437797" y="0"/>
                      <a:pt x="481026" y="6476"/>
                      <a:pt x="520863" y="17990"/>
                    </a:cubicBezTo>
                    <a:cubicBezTo>
                      <a:pt x="521712" y="18350"/>
                      <a:pt x="522559" y="18350"/>
                      <a:pt x="523406" y="18710"/>
                    </a:cubicBezTo>
                    <a:cubicBezTo>
                      <a:pt x="673012" y="64765"/>
                      <a:pt x="783203" y="186379"/>
                      <a:pt x="785322" y="328502"/>
                    </a:cubicBezTo>
                    <a:lnTo>
                      <a:pt x="785322" y="812800"/>
                    </a:lnTo>
                    <a:lnTo>
                      <a:pt x="0" y="812800"/>
                    </a:lnTo>
                    <a:lnTo>
                      <a:pt x="0" y="328861"/>
                    </a:lnTo>
                    <a:cubicBezTo>
                      <a:pt x="2119" y="185660"/>
                      <a:pt x="110615" y="64045"/>
                      <a:pt x="261915" y="19070"/>
                    </a:cubicBezTo>
                    <a:close/>
                  </a:path>
                </a:pathLst>
              </a:custGeom>
              <a:solidFill>
                <a:srgbClr val="FFDA44"/>
              </a:solidFill>
            </p:spPr>
            <p:txBody>
              <a:bodyPr/>
              <a:lstStyle/>
              <a:p>
                <a:endParaRPr lang="zh-TW" altLang="en-US" sz="1688"/>
              </a:p>
            </p:txBody>
          </p:sp>
          <p:sp>
            <p:nvSpPr>
              <p:cNvPr id="6" name="TextBox 6"/>
              <p:cNvSpPr txBox="1"/>
              <p:nvPr/>
            </p:nvSpPr>
            <p:spPr>
              <a:xfrm>
                <a:off x="0" y="146050"/>
                <a:ext cx="785322" cy="666750"/>
              </a:xfrm>
              <a:prstGeom prst="rect">
                <a:avLst/>
              </a:prstGeom>
            </p:spPr>
            <p:txBody>
              <a:bodyPr lIns="47625" tIns="47625" rIns="47625" bIns="47625" rtlCol="0" anchor="ctr"/>
              <a:lstStyle/>
              <a:p>
                <a:pPr algn="ctr">
                  <a:lnSpc>
                    <a:spcPts val="1034"/>
                  </a:lnSpc>
                </a:pPr>
                <a:endParaRPr sz="1688"/>
              </a:p>
            </p:txBody>
          </p:sp>
        </p:grpSp>
        <p:grpSp>
          <p:nvGrpSpPr>
            <p:cNvPr id="7" name="Group 7"/>
            <p:cNvGrpSpPr/>
            <p:nvPr/>
          </p:nvGrpSpPr>
          <p:grpSpPr>
            <a:xfrm>
              <a:off x="6119348" y="1126950"/>
              <a:ext cx="1926803" cy="1978838"/>
              <a:chOff x="0" y="0"/>
              <a:chExt cx="764524" cy="785171"/>
            </a:xfrm>
          </p:grpSpPr>
          <p:sp>
            <p:nvSpPr>
              <p:cNvPr id="8" name="Freeform 8"/>
              <p:cNvSpPr/>
              <p:nvPr/>
            </p:nvSpPr>
            <p:spPr>
              <a:xfrm>
                <a:off x="0" y="0"/>
                <a:ext cx="764524" cy="785171"/>
              </a:xfrm>
              <a:custGeom>
                <a:avLst/>
                <a:gdLst/>
                <a:ahLst/>
                <a:cxnLst/>
                <a:rect l="l" t="t" r="r" b="b"/>
                <a:pathLst>
                  <a:path w="764524" h="785171">
                    <a:moveTo>
                      <a:pt x="254979" y="19070"/>
                    </a:moveTo>
                    <a:cubicBezTo>
                      <a:pt x="294048" y="7556"/>
                      <a:pt x="338734" y="0"/>
                      <a:pt x="382468" y="0"/>
                    </a:cubicBezTo>
                    <a:cubicBezTo>
                      <a:pt x="426203" y="0"/>
                      <a:pt x="468287" y="6476"/>
                      <a:pt x="507069" y="17990"/>
                    </a:cubicBezTo>
                    <a:cubicBezTo>
                      <a:pt x="507895" y="18350"/>
                      <a:pt x="508720" y="18350"/>
                      <a:pt x="509545" y="18710"/>
                    </a:cubicBezTo>
                    <a:cubicBezTo>
                      <a:pt x="655188" y="64765"/>
                      <a:pt x="762461" y="186379"/>
                      <a:pt x="764524" y="327888"/>
                    </a:cubicBezTo>
                    <a:lnTo>
                      <a:pt x="764524" y="785171"/>
                    </a:lnTo>
                    <a:lnTo>
                      <a:pt x="0" y="785171"/>
                    </a:lnTo>
                    <a:lnTo>
                      <a:pt x="0" y="328228"/>
                    </a:lnTo>
                    <a:cubicBezTo>
                      <a:pt x="2063" y="185660"/>
                      <a:pt x="107685" y="64045"/>
                      <a:pt x="254979" y="19070"/>
                    </a:cubicBezTo>
                    <a:close/>
                  </a:path>
                </a:pathLst>
              </a:custGeom>
              <a:solidFill>
                <a:srgbClr val="FFFBFB"/>
              </a:solidFill>
            </p:spPr>
            <p:txBody>
              <a:bodyPr/>
              <a:lstStyle/>
              <a:p>
                <a:endParaRPr lang="zh-TW" altLang="en-US" sz="1688"/>
              </a:p>
            </p:txBody>
          </p:sp>
          <p:sp>
            <p:nvSpPr>
              <p:cNvPr id="9" name="TextBox 9"/>
              <p:cNvSpPr txBox="1"/>
              <p:nvPr/>
            </p:nvSpPr>
            <p:spPr>
              <a:xfrm>
                <a:off x="0" y="146050"/>
                <a:ext cx="764524" cy="639121"/>
              </a:xfrm>
              <a:prstGeom prst="rect">
                <a:avLst/>
              </a:prstGeom>
            </p:spPr>
            <p:txBody>
              <a:bodyPr lIns="47625" tIns="47625" rIns="47625" bIns="47625" rtlCol="0" anchor="ctr"/>
              <a:lstStyle/>
              <a:p>
                <a:pPr algn="ctr">
                  <a:lnSpc>
                    <a:spcPts val="1034"/>
                  </a:lnSpc>
                </a:pPr>
                <a:endParaRPr sz="1688"/>
              </a:p>
            </p:txBody>
          </p:sp>
        </p:grpSp>
        <p:grpSp>
          <p:nvGrpSpPr>
            <p:cNvPr id="10" name="Group 10"/>
            <p:cNvGrpSpPr/>
            <p:nvPr/>
          </p:nvGrpSpPr>
          <p:grpSpPr>
            <a:xfrm rot="10800000">
              <a:off x="6098658" y="3131224"/>
              <a:ext cx="2154263" cy="591087"/>
              <a:chOff x="0" y="0"/>
              <a:chExt cx="13145269" cy="3606800"/>
            </a:xfrm>
          </p:grpSpPr>
          <p:sp>
            <p:nvSpPr>
              <p:cNvPr id="11" name="Freeform 11"/>
              <p:cNvSpPr/>
              <p:nvPr/>
            </p:nvSpPr>
            <p:spPr>
              <a:xfrm>
                <a:off x="0" y="0"/>
                <a:ext cx="13145269" cy="3606800"/>
              </a:xfrm>
              <a:custGeom>
                <a:avLst/>
                <a:gdLst/>
                <a:ahLst/>
                <a:cxnLst/>
                <a:rect l="l" t="t" r="r" b="b"/>
                <a:pathLst>
                  <a:path w="13145269" h="3606800">
                    <a:moveTo>
                      <a:pt x="13145269" y="0"/>
                    </a:moveTo>
                    <a:lnTo>
                      <a:pt x="1041400" y="0"/>
                    </a:lnTo>
                    <a:lnTo>
                      <a:pt x="0" y="1803400"/>
                    </a:lnTo>
                    <a:lnTo>
                      <a:pt x="1041400" y="3606800"/>
                    </a:lnTo>
                    <a:lnTo>
                      <a:pt x="13145269" y="3606800"/>
                    </a:lnTo>
                    <a:lnTo>
                      <a:pt x="12103869" y="1803400"/>
                    </a:lnTo>
                    <a:close/>
                  </a:path>
                </a:pathLst>
              </a:custGeom>
              <a:solidFill>
                <a:srgbClr val="FFDA44"/>
              </a:solidFill>
            </p:spPr>
            <p:txBody>
              <a:bodyPr/>
              <a:lstStyle/>
              <a:p>
                <a:endParaRPr lang="zh-TW" altLang="en-US" sz="1688"/>
              </a:p>
            </p:txBody>
          </p:sp>
        </p:grpSp>
        <p:grpSp>
          <p:nvGrpSpPr>
            <p:cNvPr id="12" name="Group 12"/>
            <p:cNvGrpSpPr/>
            <p:nvPr/>
          </p:nvGrpSpPr>
          <p:grpSpPr>
            <a:xfrm rot="10800000">
              <a:off x="3939079" y="3131224"/>
              <a:ext cx="2154263" cy="591087"/>
              <a:chOff x="0" y="0"/>
              <a:chExt cx="13145269" cy="3606800"/>
            </a:xfrm>
          </p:grpSpPr>
          <p:sp>
            <p:nvSpPr>
              <p:cNvPr id="13" name="Freeform 13"/>
              <p:cNvSpPr/>
              <p:nvPr/>
            </p:nvSpPr>
            <p:spPr>
              <a:xfrm>
                <a:off x="0" y="0"/>
                <a:ext cx="13145269" cy="3606800"/>
              </a:xfrm>
              <a:custGeom>
                <a:avLst/>
                <a:gdLst/>
                <a:ahLst/>
                <a:cxnLst/>
                <a:rect l="l" t="t" r="r" b="b"/>
                <a:pathLst>
                  <a:path w="13145269" h="3606800">
                    <a:moveTo>
                      <a:pt x="13145269" y="0"/>
                    </a:moveTo>
                    <a:lnTo>
                      <a:pt x="1041400" y="0"/>
                    </a:lnTo>
                    <a:lnTo>
                      <a:pt x="0" y="1803400"/>
                    </a:lnTo>
                    <a:lnTo>
                      <a:pt x="1041400" y="3606800"/>
                    </a:lnTo>
                    <a:lnTo>
                      <a:pt x="13145269" y="3606800"/>
                    </a:lnTo>
                    <a:lnTo>
                      <a:pt x="12103869" y="1803400"/>
                    </a:lnTo>
                    <a:close/>
                  </a:path>
                </a:pathLst>
              </a:custGeom>
              <a:solidFill>
                <a:srgbClr val="E75A00"/>
              </a:solidFill>
            </p:spPr>
            <p:txBody>
              <a:bodyPr/>
              <a:lstStyle/>
              <a:p>
                <a:endParaRPr lang="zh-TW" altLang="en-US" sz="1688"/>
              </a:p>
            </p:txBody>
          </p:sp>
        </p:grpSp>
        <p:grpSp>
          <p:nvGrpSpPr>
            <p:cNvPr id="14" name="Group 14"/>
            <p:cNvGrpSpPr/>
            <p:nvPr/>
          </p:nvGrpSpPr>
          <p:grpSpPr>
            <a:xfrm>
              <a:off x="1779501" y="1096149"/>
              <a:ext cx="1979218" cy="2048470"/>
              <a:chOff x="0" y="0"/>
              <a:chExt cx="785322" cy="812800"/>
            </a:xfrm>
          </p:grpSpPr>
          <p:sp>
            <p:nvSpPr>
              <p:cNvPr id="15" name="Freeform 15"/>
              <p:cNvSpPr/>
              <p:nvPr/>
            </p:nvSpPr>
            <p:spPr>
              <a:xfrm>
                <a:off x="0" y="0"/>
                <a:ext cx="785322" cy="812800"/>
              </a:xfrm>
              <a:custGeom>
                <a:avLst/>
                <a:gdLst/>
                <a:ahLst/>
                <a:cxnLst/>
                <a:rect l="l" t="t" r="r" b="b"/>
                <a:pathLst>
                  <a:path w="785322" h="812800">
                    <a:moveTo>
                      <a:pt x="261915" y="19070"/>
                    </a:moveTo>
                    <a:cubicBezTo>
                      <a:pt x="302047" y="7556"/>
                      <a:pt x="347949" y="0"/>
                      <a:pt x="392872" y="0"/>
                    </a:cubicBezTo>
                    <a:cubicBezTo>
                      <a:pt x="437797" y="0"/>
                      <a:pt x="481026" y="6476"/>
                      <a:pt x="520863" y="17990"/>
                    </a:cubicBezTo>
                    <a:cubicBezTo>
                      <a:pt x="521712" y="18350"/>
                      <a:pt x="522559" y="18350"/>
                      <a:pt x="523406" y="18710"/>
                    </a:cubicBezTo>
                    <a:cubicBezTo>
                      <a:pt x="673012" y="64765"/>
                      <a:pt x="783203" y="186379"/>
                      <a:pt x="785322" y="328502"/>
                    </a:cubicBezTo>
                    <a:lnTo>
                      <a:pt x="785322" y="812800"/>
                    </a:lnTo>
                    <a:lnTo>
                      <a:pt x="0" y="812800"/>
                    </a:lnTo>
                    <a:lnTo>
                      <a:pt x="0" y="328861"/>
                    </a:lnTo>
                    <a:cubicBezTo>
                      <a:pt x="2119" y="185660"/>
                      <a:pt x="110615" y="64045"/>
                      <a:pt x="261915" y="19070"/>
                    </a:cubicBezTo>
                    <a:close/>
                  </a:path>
                </a:pathLst>
              </a:custGeom>
              <a:solidFill>
                <a:srgbClr val="FF5757"/>
              </a:solidFill>
            </p:spPr>
            <p:txBody>
              <a:bodyPr/>
              <a:lstStyle/>
              <a:p>
                <a:endParaRPr lang="zh-TW" altLang="en-US" sz="1688"/>
              </a:p>
            </p:txBody>
          </p:sp>
          <p:sp>
            <p:nvSpPr>
              <p:cNvPr id="16" name="TextBox 16"/>
              <p:cNvSpPr txBox="1"/>
              <p:nvPr/>
            </p:nvSpPr>
            <p:spPr>
              <a:xfrm>
                <a:off x="0" y="146050"/>
                <a:ext cx="785322" cy="666750"/>
              </a:xfrm>
              <a:prstGeom prst="rect">
                <a:avLst/>
              </a:prstGeom>
            </p:spPr>
            <p:txBody>
              <a:bodyPr lIns="47625" tIns="47625" rIns="47625" bIns="47625" rtlCol="0" anchor="ctr"/>
              <a:lstStyle/>
              <a:p>
                <a:pPr algn="ctr">
                  <a:lnSpc>
                    <a:spcPts val="1034"/>
                  </a:lnSpc>
                </a:pPr>
                <a:endParaRPr sz="1688"/>
              </a:p>
            </p:txBody>
          </p:sp>
        </p:grpSp>
        <p:grpSp>
          <p:nvGrpSpPr>
            <p:cNvPr id="17" name="Group 17"/>
            <p:cNvGrpSpPr/>
            <p:nvPr/>
          </p:nvGrpSpPr>
          <p:grpSpPr>
            <a:xfrm>
              <a:off x="1805507" y="1126950"/>
              <a:ext cx="1926803" cy="1978838"/>
              <a:chOff x="0" y="0"/>
              <a:chExt cx="764524" cy="785171"/>
            </a:xfrm>
          </p:grpSpPr>
          <p:sp>
            <p:nvSpPr>
              <p:cNvPr id="18" name="Freeform 18"/>
              <p:cNvSpPr/>
              <p:nvPr/>
            </p:nvSpPr>
            <p:spPr>
              <a:xfrm>
                <a:off x="0" y="0"/>
                <a:ext cx="764524" cy="785171"/>
              </a:xfrm>
              <a:custGeom>
                <a:avLst/>
                <a:gdLst/>
                <a:ahLst/>
                <a:cxnLst/>
                <a:rect l="l" t="t" r="r" b="b"/>
                <a:pathLst>
                  <a:path w="764524" h="785171">
                    <a:moveTo>
                      <a:pt x="254979" y="19070"/>
                    </a:moveTo>
                    <a:cubicBezTo>
                      <a:pt x="294048" y="7556"/>
                      <a:pt x="338734" y="0"/>
                      <a:pt x="382468" y="0"/>
                    </a:cubicBezTo>
                    <a:cubicBezTo>
                      <a:pt x="426203" y="0"/>
                      <a:pt x="468287" y="6476"/>
                      <a:pt x="507069" y="17990"/>
                    </a:cubicBezTo>
                    <a:cubicBezTo>
                      <a:pt x="507895" y="18350"/>
                      <a:pt x="508720" y="18350"/>
                      <a:pt x="509545" y="18710"/>
                    </a:cubicBezTo>
                    <a:cubicBezTo>
                      <a:pt x="655188" y="64765"/>
                      <a:pt x="762461" y="186379"/>
                      <a:pt x="764524" y="327888"/>
                    </a:cubicBezTo>
                    <a:lnTo>
                      <a:pt x="764524" y="785171"/>
                    </a:lnTo>
                    <a:lnTo>
                      <a:pt x="0" y="785171"/>
                    </a:lnTo>
                    <a:lnTo>
                      <a:pt x="0" y="328228"/>
                    </a:lnTo>
                    <a:cubicBezTo>
                      <a:pt x="2063" y="185660"/>
                      <a:pt x="107685" y="64045"/>
                      <a:pt x="254979" y="19070"/>
                    </a:cubicBezTo>
                    <a:close/>
                  </a:path>
                </a:pathLst>
              </a:custGeom>
              <a:solidFill>
                <a:srgbClr val="FFFBFB"/>
              </a:solidFill>
            </p:spPr>
            <p:txBody>
              <a:bodyPr lIns="91440" tIns="45720" rIns="91440" bIns="45720" anchor="t"/>
              <a:lstStyle/>
              <a:p>
                <a:endParaRPr lang="zh-TW" altLang="en-US" sz="1650">
                  <a:ea typeface="新細明體"/>
                  <a:cs typeface="Calibri"/>
                </a:endParaRPr>
              </a:p>
            </p:txBody>
          </p:sp>
          <p:sp>
            <p:nvSpPr>
              <p:cNvPr id="19" name="TextBox 19"/>
              <p:cNvSpPr txBox="1"/>
              <p:nvPr/>
            </p:nvSpPr>
            <p:spPr>
              <a:xfrm>
                <a:off x="0" y="146050"/>
                <a:ext cx="764524" cy="639121"/>
              </a:xfrm>
              <a:prstGeom prst="rect">
                <a:avLst/>
              </a:prstGeom>
            </p:spPr>
            <p:txBody>
              <a:bodyPr lIns="47625" tIns="47625" rIns="47625" bIns="47625" rtlCol="0" anchor="ctr"/>
              <a:lstStyle/>
              <a:p>
                <a:pPr algn="ctr">
                  <a:lnSpc>
                    <a:spcPts val="1034"/>
                  </a:lnSpc>
                </a:pPr>
                <a:endParaRPr lang="zh-TW" sz="1650">
                  <a:cs typeface="Calibri"/>
                </a:endParaRPr>
              </a:p>
            </p:txBody>
          </p:sp>
        </p:grpSp>
        <p:grpSp>
          <p:nvGrpSpPr>
            <p:cNvPr id="20" name="Group 20"/>
            <p:cNvGrpSpPr/>
            <p:nvPr/>
          </p:nvGrpSpPr>
          <p:grpSpPr>
            <a:xfrm rot="10800000">
              <a:off x="1779500" y="3131224"/>
              <a:ext cx="2154263" cy="591087"/>
              <a:chOff x="0" y="0"/>
              <a:chExt cx="13145269" cy="3606800"/>
            </a:xfrm>
          </p:grpSpPr>
          <p:sp>
            <p:nvSpPr>
              <p:cNvPr id="21" name="Freeform 21"/>
              <p:cNvSpPr/>
              <p:nvPr/>
            </p:nvSpPr>
            <p:spPr>
              <a:xfrm>
                <a:off x="0" y="0"/>
                <a:ext cx="13145269" cy="3606800"/>
              </a:xfrm>
              <a:custGeom>
                <a:avLst/>
                <a:gdLst/>
                <a:ahLst/>
                <a:cxnLst/>
                <a:rect l="l" t="t" r="r" b="b"/>
                <a:pathLst>
                  <a:path w="13145269" h="3606800">
                    <a:moveTo>
                      <a:pt x="13145269" y="0"/>
                    </a:moveTo>
                    <a:lnTo>
                      <a:pt x="1041400" y="0"/>
                    </a:lnTo>
                    <a:lnTo>
                      <a:pt x="0" y="1803400"/>
                    </a:lnTo>
                    <a:lnTo>
                      <a:pt x="1041400" y="3606800"/>
                    </a:lnTo>
                    <a:lnTo>
                      <a:pt x="13145269" y="3606800"/>
                    </a:lnTo>
                    <a:lnTo>
                      <a:pt x="12103869" y="1803400"/>
                    </a:lnTo>
                    <a:close/>
                  </a:path>
                </a:pathLst>
              </a:custGeom>
              <a:solidFill>
                <a:srgbClr val="FF5757"/>
              </a:solidFill>
            </p:spPr>
            <p:txBody>
              <a:bodyPr/>
              <a:lstStyle/>
              <a:p>
                <a:endParaRPr lang="zh-TW" altLang="en-US" sz="1688"/>
              </a:p>
            </p:txBody>
          </p:sp>
        </p:grpSp>
        <p:grpSp>
          <p:nvGrpSpPr>
            <p:cNvPr id="22" name="Group 22"/>
            <p:cNvGrpSpPr/>
            <p:nvPr/>
          </p:nvGrpSpPr>
          <p:grpSpPr>
            <a:xfrm rot="10800000">
              <a:off x="3939079" y="3713382"/>
              <a:ext cx="1979218" cy="2048470"/>
              <a:chOff x="0" y="0"/>
              <a:chExt cx="785322" cy="812800"/>
            </a:xfrm>
          </p:grpSpPr>
          <p:sp>
            <p:nvSpPr>
              <p:cNvPr id="23" name="Freeform 23"/>
              <p:cNvSpPr/>
              <p:nvPr/>
            </p:nvSpPr>
            <p:spPr>
              <a:xfrm>
                <a:off x="0" y="0"/>
                <a:ext cx="785322" cy="812800"/>
              </a:xfrm>
              <a:custGeom>
                <a:avLst/>
                <a:gdLst/>
                <a:ahLst/>
                <a:cxnLst/>
                <a:rect l="l" t="t" r="r" b="b"/>
                <a:pathLst>
                  <a:path w="785322" h="812800">
                    <a:moveTo>
                      <a:pt x="261915" y="19070"/>
                    </a:moveTo>
                    <a:cubicBezTo>
                      <a:pt x="302047" y="7556"/>
                      <a:pt x="347949" y="0"/>
                      <a:pt x="392872" y="0"/>
                    </a:cubicBezTo>
                    <a:cubicBezTo>
                      <a:pt x="437797" y="0"/>
                      <a:pt x="481026" y="6476"/>
                      <a:pt x="520863" y="17990"/>
                    </a:cubicBezTo>
                    <a:cubicBezTo>
                      <a:pt x="521712" y="18350"/>
                      <a:pt x="522559" y="18350"/>
                      <a:pt x="523406" y="18710"/>
                    </a:cubicBezTo>
                    <a:cubicBezTo>
                      <a:pt x="673012" y="64765"/>
                      <a:pt x="783203" y="186379"/>
                      <a:pt x="785322" y="328502"/>
                    </a:cubicBezTo>
                    <a:lnTo>
                      <a:pt x="785322" y="812800"/>
                    </a:lnTo>
                    <a:lnTo>
                      <a:pt x="0" y="812800"/>
                    </a:lnTo>
                    <a:lnTo>
                      <a:pt x="0" y="328861"/>
                    </a:lnTo>
                    <a:cubicBezTo>
                      <a:pt x="2119" y="185660"/>
                      <a:pt x="110615" y="64045"/>
                      <a:pt x="261915" y="19070"/>
                    </a:cubicBezTo>
                    <a:close/>
                  </a:path>
                </a:pathLst>
              </a:custGeom>
              <a:solidFill>
                <a:srgbClr val="E75A00"/>
              </a:solidFill>
            </p:spPr>
            <p:txBody>
              <a:bodyPr/>
              <a:lstStyle/>
              <a:p>
                <a:endParaRPr lang="zh-TW" altLang="en-US" sz="1688"/>
              </a:p>
            </p:txBody>
          </p:sp>
          <p:sp>
            <p:nvSpPr>
              <p:cNvPr id="24" name="TextBox 24"/>
              <p:cNvSpPr txBox="1"/>
              <p:nvPr/>
            </p:nvSpPr>
            <p:spPr>
              <a:xfrm>
                <a:off x="0" y="146050"/>
                <a:ext cx="785322" cy="666750"/>
              </a:xfrm>
              <a:prstGeom prst="rect">
                <a:avLst/>
              </a:prstGeom>
            </p:spPr>
            <p:txBody>
              <a:bodyPr lIns="47625" tIns="47625" rIns="47625" bIns="47625" rtlCol="0" anchor="ctr"/>
              <a:lstStyle/>
              <a:p>
                <a:pPr algn="ctr">
                  <a:lnSpc>
                    <a:spcPts val="1034"/>
                  </a:lnSpc>
                </a:pPr>
                <a:endParaRPr sz="1688"/>
              </a:p>
            </p:txBody>
          </p:sp>
        </p:grpSp>
        <p:grpSp>
          <p:nvGrpSpPr>
            <p:cNvPr id="25" name="Group 25"/>
            <p:cNvGrpSpPr/>
            <p:nvPr/>
          </p:nvGrpSpPr>
          <p:grpSpPr>
            <a:xfrm rot="10800000">
              <a:off x="3965488" y="3752213"/>
              <a:ext cx="1926803" cy="1978838"/>
              <a:chOff x="0" y="0"/>
              <a:chExt cx="764524" cy="785171"/>
            </a:xfrm>
          </p:grpSpPr>
          <p:sp>
            <p:nvSpPr>
              <p:cNvPr id="26" name="Freeform 26"/>
              <p:cNvSpPr/>
              <p:nvPr/>
            </p:nvSpPr>
            <p:spPr>
              <a:xfrm>
                <a:off x="0" y="0"/>
                <a:ext cx="764524" cy="785171"/>
              </a:xfrm>
              <a:custGeom>
                <a:avLst/>
                <a:gdLst/>
                <a:ahLst/>
                <a:cxnLst/>
                <a:rect l="l" t="t" r="r" b="b"/>
                <a:pathLst>
                  <a:path w="764524" h="785171">
                    <a:moveTo>
                      <a:pt x="254979" y="19070"/>
                    </a:moveTo>
                    <a:cubicBezTo>
                      <a:pt x="294048" y="7556"/>
                      <a:pt x="338734" y="0"/>
                      <a:pt x="382468" y="0"/>
                    </a:cubicBezTo>
                    <a:cubicBezTo>
                      <a:pt x="426203" y="0"/>
                      <a:pt x="468287" y="6476"/>
                      <a:pt x="507069" y="17990"/>
                    </a:cubicBezTo>
                    <a:cubicBezTo>
                      <a:pt x="507895" y="18350"/>
                      <a:pt x="508720" y="18350"/>
                      <a:pt x="509545" y="18710"/>
                    </a:cubicBezTo>
                    <a:cubicBezTo>
                      <a:pt x="655188" y="64765"/>
                      <a:pt x="762461" y="186379"/>
                      <a:pt x="764524" y="327888"/>
                    </a:cubicBezTo>
                    <a:lnTo>
                      <a:pt x="764524" y="785171"/>
                    </a:lnTo>
                    <a:lnTo>
                      <a:pt x="0" y="785171"/>
                    </a:lnTo>
                    <a:lnTo>
                      <a:pt x="0" y="328228"/>
                    </a:lnTo>
                    <a:cubicBezTo>
                      <a:pt x="2063" y="185660"/>
                      <a:pt x="107685" y="64045"/>
                      <a:pt x="254979" y="19070"/>
                    </a:cubicBezTo>
                    <a:close/>
                  </a:path>
                </a:pathLst>
              </a:custGeom>
              <a:solidFill>
                <a:srgbClr val="FFFBFB"/>
              </a:solidFill>
            </p:spPr>
            <p:txBody>
              <a:bodyPr/>
              <a:lstStyle/>
              <a:p>
                <a:endParaRPr lang="zh-TW" altLang="en-US" sz="1688"/>
              </a:p>
            </p:txBody>
          </p:sp>
          <p:sp>
            <p:nvSpPr>
              <p:cNvPr id="27" name="TextBox 27"/>
              <p:cNvSpPr txBox="1"/>
              <p:nvPr/>
            </p:nvSpPr>
            <p:spPr>
              <a:xfrm>
                <a:off x="0" y="146050"/>
                <a:ext cx="764524" cy="639121"/>
              </a:xfrm>
              <a:prstGeom prst="rect">
                <a:avLst/>
              </a:prstGeom>
            </p:spPr>
            <p:txBody>
              <a:bodyPr lIns="47625" tIns="47625" rIns="47625" bIns="47625" rtlCol="0" anchor="ctr"/>
              <a:lstStyle/>
              <a:p>
                <a:pPr algn="ctr">
                  <a:lnSpc>
                    <a:spcPts val="1034"/>
                  </a:lnSpc>
                </a:pPr>
                <a:endParaRPr sz="1688"/>
              </a:p>
            </p:txBody>
          </p:sp>
        </p:grpSp>
        <p:grpSp>
          <p:nvGrpSpPr>
            <p:cNvPr id="33" name="Group 33"/>
            <p:cNvGrpSpPr/>
            <p:nvPr/>
          </p:nvGrpSpPr>
          <p:grpSpPr>
            <a:xfrm rot="10800000">
              <a:off x="8267167" y="3699988"/>
              <a:ext cx="1979218" cy="2048470"/>
              <a:chOff x="0" y="0"/>
              <a:chExt cx="785322" cy="812800"/>
            </a:xfrm>
          </p:grpSpPr>
          <p:sp>
            <p:nvSpPr>
              <p:cNvPr id="34" name="Freeform 34"/>
              <p:cNvSpPr/>
              <p:nvPr/>
            </p:nvSpPr>
            <p:spPr>
              <a:xfrm>
                <a:off x="0" y="0"/>
                <a:ext cx="785322" cy="812800"/>
              </a:xfrm>
              <a:custGeom>
                <a:avLst/>
                <a:gdLst/>
                <a:ahLst/>
                <a:cxnLst/>
                <a:rect l="l" t="t" r="r" b="b"/>
                <a:pathLst>
                  <a:path w="785322" h="812800">
                    <a:moveTo>
                      <a:pt x="261915" y="19070"/>
                    </a:moveTo>
                    <a:cubicBezTo>
                      <a:pt x="302047" y="7556"/>
                      <a:pt x="347949" y="0"/>
                      <a:pt x="392872" y="0"/>
                    </a:cubicBezTo>
                    <a:cubicBezTo>
                      <a:pt x="437797" y="0"/>
                      <a:pt x="481026" y="6476"/>
                      <a:pt x="520863" y="17990"/>
                    </a:cubicBezTo>
                    <a:cubicBezTo>
                      <a:pt x="521712" y="18350"/>
                      <a:pt x="522559" y="18350"/>
                      <a:pt x="523406" y="18710"/>
                    </a:cubicBezTo>
                    <a:cubicBezTo>
                      <a:pt x="673012" y="64765"/>
                      <a:pt x="783203" y="186379"/>
                      <a:pt x="785322" y="328502"/>
                    </a:cubicBezTo>
                    <a:lnTo>
                      <a:pt x="785322" y="812800"/>
                    </a:lnTo>
                    <a:lnTo>
                      <a:pt x="0" y="812800"/>
                    </a:lnTo>
                    <a:lnTo>
                      <a:pt x="0" y="328861"/>
                    </a:lnTo>
                    <a:cubicBezTo>
                      <a:pt x="2119" y="185660"/>
                      <a:pt x="110615" y="64045"/>
                      <a:pt x="261915" y="19070"/>
                    </a:cubicBezTo>
                    <a:close/>
                  </a:path>
                </a:pathLst>
              </a:custGeom>
              <a:solidFill>
                <a:srgbClr val="B03CE1"/>
              </a:solidFill>
            </p:spPr>
            <p:txBody>
              <a:bodyPr/>
              <a:lstStyle/>
              <a:p>
                <a:endParaRPr lang="zh-TW" altLang="en-US" sz="1688"/>
              </a:p>
            </p:txBody>
          </p:sp>
          <p:sp>
            <p:nvSpPr>
              <p:cNvPr id="35" name="TextBox 35"/>
              <p:cNvSpPr txBox="1"/>
              <p:nvPr/>
            </p:nvSpPr>
            <p:spPr>
              <a:xfrm>
                <a:off x="0" y="146050"/>
                <a:ext cx="785322" cy="666750"/>
              </a:xfrm>
              <a:prstGeom prst="rect">
                <a:avLst/>
              </a:prstGeom>
            </p:spPr>
            <p:txBody>
              <a:bodyPr lIns="47625" tIns="47625" rIns="47625" bIns="47625" rtlCol="0" anchor="ctr"/>
              <a:lstStyle/>
              <a:p>
                <a:pPr algn="ctr">
                  <a:lnSpc>
                    <a:spcPts val="1034"/>
                  </a:lnSpc>
                </a:pPr>
                <a:endParaRPr sz="1688"/>
              </a:p>
            </p:txBody>
          </p:sp>
        </p:grpSp>
        <p:grpSp>
          <p:nvGrpSpPr>
            <p:cNvPr id="36" name="Group 36"/>
            <p:cNvGrpSpPr/>
            <p:nvPr/>
          </p:nvGrpSpPr>
          <p:grpSpPr>
            <a:xfrm rot="10800000">
              <a:off x="8293575" y="3738818"/>
              <a:ext cx="1926803" cy="1978838"/>
              <a:chOff x="0" y="0"/>
              <a:chExt cx="764524" cy="785171"/>
            </a:xfrm>
          </p:grpSpPr>
          <p:sp>
            <p:nvSpPr>
              <p:cNvPr id="37" name="Freeform 37"/>
              <p:cNvSpPr/>
              <p:nvPr/>
            </p:nvSpPr>
            <p:spPr>
              <a:xfrm>
                <a:off x="0" y="0"/>
                <a:ext cx="764524" cy="785171"/>
              </a:xfrm>
              <a:custGeom>
                <a:avLst/>
                <a:gdLst/>
                <a:ahLst/>
                <a:cxnLst/>
                <a:rect l="l" t="t" r="r" b="b"/>
                <a:pathLst>
                  <a:path w="764524" h="785171">
                    <a:moveTo>
                      <a:pt x="254979" y="19070"/>
                    </a:moveTo>
                    <a:cubicBezTo>
                      <a:pt x="294048" y="7556"/>
                      <a:pt x="338734" y="0"/>
                      <a:pt x="382468" y="0"/>
                    </a:cubicBezTo>
                    <a:cubicBezTo>
                      <a:pt x="426203" y="0"/>
                      <a:pt x="468287" y="6476"/>
                      <a:pt x="507069" y="17990"/>
                    </a:cubicBezTo>
                    <a:cubicBezTo>
                      <a:pt x="507895" y="18350"/>
                      <a:pt x="508720" y="18350"/>
                      <a:pt x="509545" y="18710"/>
                    </a:cubicBezTo>
                    <a:cubicBezTo>
                      <a:pt x="655188" y="64765"/>
                      <a:pt x="762461" y="186379"/>
                      <a:pt x="764524" y="327888"/>
                    </a:cubicBezTo>
                    <a:lnTo>
                      <a:pt x="764524" y="785171"/>
                    </a:lnTo>
                    <a:lnTo>
                      <a:pt x="0" y="785171"/>
                    </a:lnTo>
                    <a:lnTo>
                      <a:pt x="0" y="328228"/>
                    </a:lnTo>
                    <a:cubicBezTo>
                      <a:pt x="2063" y="185660"/>
                      <a:pt x="107685" y="64045"/>
                      <a:pt x="254979" y="19070"/>
                    </a:cubicBezTo>
                    <a:close/>
                  </a:path>
                </a:pathLst>
              </a:custGeom>
              <a:solidFill>
                <a:srgbClr val="FFFBFB"/>
              </a:solidFill>
            </p:spPr>
            <p:txBody>
              <a:bodyPr/>
              <a:lstStyle/>
              <a:p>
                <a:endParaRPr lang="zh-TW" altLang="en-US" sz="1688"/>
              </a:p>
            </p:txBody>
          </p:sp>
          <p:sp>
            <p:nvSpPr>
              <p:cNvPr id="38" name="TextBox 38"/>
              <p:cNvSpPr txBox="1"/>
              <p:nvPr/>
            </p:nvSpPr>
            <p:spPr>
              <a:xfrm>
                <a:off x="0" y="146050"/>
                <a:ext cx="764524" cy="639121"/>
              </a:xfrm>
              <a:prstGeom prst="rect">
                <a:avLst/>
              </a:prstGeom>
            </p:spPr>
            <p:txBody>
              <a:bodyPr lIns="47625" tIns="47625" rIns="47625" bIns="47625" rtlCol="0" anchor="ctr"/>
              <a:lstStyle/>
              <a:p>
                <a:pPr algn="ctr">
                  <a:lnSpc>
                    <a:spcPts val="1034"/>
                  </a:lnSpc>
                </a:pPr>
                <a:endParaRPr sz="1688"/>
              </a:p>
            </p:txBody>
          </p:sp>
        </p:grpSp>
      </p:grpSp>
      <p:sp>
        <p:nvSpPr>
          <p:cNvPr id="43" name="TextBox 28">
            <a:extLst>
              <a:ext uri="{FF2B5EF4-FFF2-40B4-BE49-F238E27FC236}">
                <a16:creationId xmlns:a16="http://schemas.microsoft.com/office/drawing/2014/main" id="{C868187F-89A7-864E-CD32-F6632ECD8847}"/>
              </a:ext>
            </a:extLst>
          </p:cNvPr>
          <p:cNvSpPr txBox="1"/>
          <p:nvPr/>
        </p:nvSpPr>
        <p:spPr>
          <a:xfrm>
            <a:off x="718195" y="3431535"/>
            <a:ext cx="2141799" cy="263021"/>
          </a:xfrm>
          <a:prstGeom prst="rect">
            <a:avLst/>
          </a:prstGeom>
        </p:spPr>
        <p:txBody>
          <a:bodyPr wrap="square" lIns="0" tIns="0" rIns="0" bIns="0" rtlCol="0" anchor="t">
            <a:spAutoFit/>
          </a:bodyPr>
          <a:lstStyle/>
          <a:p>
            <a:pPr algn="ctr">
              <a:lnSpc>
                <a:spcPts val="1969"/>
              </a:lnSpc>
            </a:pPr>
            <a:r>
              <a:rPr lang="en-US" sz="2400" b="1" spc="92" err="1">
                <a:solidFill>
                  <a:schemeClr val="tx1">
                    <a:lumMod val="95000"/>
                    <a:lumOff val="5000"/>
                  </a:schemeClr>
                </a:solidFill>
                <a:latin typeface="微軟正黑體" panose="020B0604030504040204" pitchFamily="34" charset="-120"/>
                <a:ea typeface="微軟正黑體" panose="020B0604030504040204" pitchFamily="34" charset="-120"/>
              </a:rPr>
              <a:t>寒假至學期初</a:t>
            </a:r>
          </a:p>
        </p:txBody>
      </p:sp>
      <p:sp>
        <p:nvSpPr>
          <p:cNvPr id="44" name="TextBox 30">
            <a:extLst>
              <a:ext uri="{FF2B5EF4-FFF2-40B4-BE49-F238E27FC236}">
                <a16:creationId xmlns:a16="http://schemas.microsoft.com/office/drawing/2014/main" id="{B26DE021-5179-442D-CDA9-64BB7A49E21C}"/>
              </a:ext>
            </a:extLst>
          </p:cNvPr>
          <p:cNvSpPr txBox="1"/>
          <p:nvPr/>
        </p:nvSpPr>
        <p:spPr>
          <a:xfrm>
            <a:off x="3455901" y="3478290"/>
            <a:ext cx="2631470" cy="263021"/>
          </a:xfrm>
          <a:prstGeom prst="rect">
            <a:avLst/>
          </a:prstGeom>
        </p:spPr>
        <p:txBody>
          <a:bodyPr wrap="square" lIns="0" tIns="0" rIns="0" bIns="0" rtlCol="0" anchor="t">
            <a:spAutoFit/>
          </a:bodyPr>
          <a:lstStyle/>
          <a:p>
            <a:pPr algn="ctr">
              <a:lnSpc>
                <a:spcPts val="1969"/>
              </a:lnSpc>
            </a:pPr>
            <a:r>
              <a:rPr lang="en-US" sz="2400" b="1" spc="92" err="1">
                <a:solidFill>
                  <a:schemeClr val="tx1">
                    <a:lumMod val="95000"/>
                    <a:lumOff val="5000"/>
                  </a:schemeClr>
                </a:solidFill>
                <a:latin typeface="微軟正黑體" panose="020B0604030504040204" pitchFamily="34" charset="-120"/>
                <a:ea typeface="微軟正黑體" panose="020B0604030504040204" pitchFamily="34" charset="-120"/>
              </a:rPr>
              <a:t>學期初至初審口試</a:t>
            </a:r>
          </a:p>
        </p:txBody>
      </p:sp>
      <p:sp>
        <p:nvSpPr>
          <p:cNvPr id="45" name="TextBox 29">
            <a:extLst>
              <a:ext uri="{FF2B5EF4-FFF2-40B4-BE49-F238E27FC236}">
                <a16:creationId xmlns:a16="http://schemas.microsoft.com/office/drawing/2014/main" id="{7CA69D89-3060-6710-1F3C-6C88F3756123}"/>
              </a:ext>
            </a:extLst>
          </p:cNvPr>
          <p:cNvSpPr txBox="1"/>
          <p:nvPr/>
        </p:nvSpPr>
        <p:spPr>
          <a:xfrm>
            <a:off x="483145" y="1446098"/>
            <a:ext cx="2625219" cy="1615827"/>
          </a:xfrm>
          <a:prstGeom prst="rect">
            <a:avLst/>
          </a:prstGeom>
        </p:spPr>
        <p:txBody>
          <a:bodyPr wrap="square" lIns="0" tIns="0" rIns="0" bIns="0" rtlCol="0" anchor="t">
            <a:spAutoFit/>
          </a:bodyPr>
          <a:lstStyle/>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1、原有系統硬體整理​</a:t>
            </a:r>
          </a:p>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2、擬定專題走向​</a:t>
            </a:r>
          </a:p>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3、購置所需材料</a:t>
            </a:r>
          </a:p>
          <a:p>
            <a:pPr algn="ctr">
              <a:lnSpc>
                <a:spcPts val="1804"/>
              </a:lnSpc>
            </a:pPr>
            <a:endParaRPr lang="en-US" sz="1503" spc="30">
              <a:solidFill>
                <a:srgbClr val="000000"/>
              </a:solidFill>
              <a:latin typeface="Now"/>
              <a:ea typeface="Now"/>
            </a:endParaRPr>
          </a:p>
        </p:txBody>
      </p:sp>
      <p:sp>
        <p:nvSpPr>
          <p:cNvPr id="46" name="TextBox 39">
            <a:extLst>
              <a:ext uri="{FF2B5EF4-FFF2-40B4-BE49-F238E27FC236}">
                <a16:creationId xmlns:a16="http://schemas.microsoft.com/office/drawing/2014/main" id="{3022E482-D602-46F0-E147-7358816BD49C}"/>
              </a:ext>
            </a:extLst>
          </p:cNvPr>
          <p:cNvSpPr txBox="1"/>
          <p:nvPr/>
        </p:nvSpPr>
        <p:spPr>
          <a:xfrm>
            <a:off x="3578977" y="4158793"/>
            <a:ext cx="2162773" cy="2077492"/>
          </a:xfrm>
          <a:prstGeom prst="rect">
            <a:avLst/>
          </a:prstGeom>
        </p:spPr>
        <p:txBody>
          <a:bodyPr wrap="square" lIns="0" tIns="0" rIns="0" bIns="0" rtlCol="0" anchor="t">
            <a:spAutoFit/>
          </a:bodyPr>
          <a:lstStyle/>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1、撰寫軟體程式​</a:t>
            </a:r>
          </a:p>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2、系統雛形</a:t>
            </a:r>
          </a:p>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3、系統整合</a:t>
            </a:r>
          </a:p>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4、APP聯網控制</a:t>
            </a:r>
          </a:p>
          <a:p>
            <a:pPr algn="ctr">
              <a:lnSpc>
                <a:spcPts val="1804"/>
              </a:lnSpc>
            </a:pPr>
            <a:endParaRPr lang="en-US" sz="1503" spc="30">
              <a:solidFill>
                <a:srgbClr val="000000"/>
              </a:solidFill>
              <a:latin typeface="Now"/>
              <a:ea typeface="Now"/>
            </a:endParaRPr>
          </a:p>
        </p:txBody>
      </p:sp>
      <p:sp>
        <p:nvSpPr>
          <p:cNvPr id="47" name="TextBox 31">
            <a:extLst>
              <a:ext uri="{FF2B5EF4-FFF2-40B4-BE49-F238E27FC236}">
                <a16:creationId xmlns:a16="http://schemas.microsoft.com/office/drawing/2014/main" id="{B62C8BDC-D10D-3684-B106-9BC6D59CB76F}"/>
              </a:ext>
            </a:extLst>
          </p:cNvPr>
          <p:cNvSpPr txBox="1"/>
          <p:nvPr/>
        </p:nvSpPr>
        <p:spPr>
          <a:xfrm>
            <a:off x="6344138" y="3379518"/>
            <a:ext cx="2505222" cy="519501"/>
          </a:xfrm>
          <a:prstGeom prst="rect">
            <a:avLst/>
          </a:prstGeom>
        </p:spPr>
        <p:txBody>
          <a:bodyPr wrap="square" lIns="0" tIns="0" rIns="0" bIns="0" rtlCol="0" anchor="t">
            <a:spAutoFit/>
          </a:bodyPr>
          <a:lstStyle/>
          <a:p>
            <a:pPr algn="ctr">
              <a:lnSpc>
                <a:spcPts val="1969"/>
              </a:lnSpc>
            </a:pPr>
            <a:r>
              <a:rPr lang="en-US" sz="2400" b="1" spc="92" err="1">
                <a:solidFill>
                  <a:schemeClr val="tx1">
                    <a:lumMod val="95000"/>
                    <a:lumOff val="5000"/>
                  </a:schemeClr>
                </a:solidFill>
                <a:latin typeface="微軟正黑體" panose="020B0604030504040204" pitchFamily="34" charset="-120"/>
                <a:ea typeface="微軟正黑體" panose="020B0604030504040204" pitchFamily="34" charset="-120"/>
              </a:rPr>
              <a:t>初審口試至二階口試</a:t>
            </a:r>
          </a:p>
        </p:txBody>
      </p:sp>
      <p:sp>
        <p:nvSpPr>
          <p:cNvPr id="48" name="TextBox 40">
            <a:extLst>
              <a:ext uri="{FF2B5EF4-FFF2-40B4-BE49-F238E27FC236}">
                <a16:creationId xmlns:a16="http://schemas.microsoft.com/office/drawing/2014/main" id="{809DAD41-AFA5-2EDE-B161-315889F7979A}"/>
              </a:ext>
            </a:extLst>
          </p:cNvPr>
          <p:cNvSpPr txBox="1"/>
          <p:nvPr/>
        </p:nvSpPr>
        <p:spPr>
          <a:xfrm>
            <a:off x="6722291" y="1446098"/>
            <a:ext cx="1681031" cy="874214"/>
          </a:xfrm>
          <a:prstGeom prst="rect">
            <a:avLst/>
          </a:prstGeom>
        </p:spPr>
        <p:txBody>
          <a:bodyPr wrap="square" lIns="0" tIns="0" rIns="0" bIns="0" rtlCol="0" anchor="t">
            <a:spAutoFit/>
          </a:bodyPr>
          <a:lstStyle/>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1.</a:t>
            </a:r>
            <a:r>
              <a:rPr lang="zh-TW" altLang="en-US" sz="2000" spc="30">
                <a:solidFill>
                  <a:srgbClr val="000000"/>
                </a:solidFill>
                <a:latin typeface="微軟正黑體" panose="020B0604030504040204" pitchFamily="34" charset="-120"/>
                <a:ea typeface="微軟正黑體" panose="020B0604030504040204" pitchFamily="34" charset="-120"/>
              </a:rPr>
              <a:t>系統成型</a:t>
            </a:r>
            <a:endParaRPr lang="en-US" sz="2000" spc="30">
              <a:solidFill>
                <a:srgbClr val="000000"/>
              </a:solidFill>
              <a:latin typeface="微軟正黑體" panose="020B0604030504040204" pitchFamily="34" charset="-120"/>
              <a:ea typeface="微軟正黑體" panose="020B0604030504040204" pitchFamily="34" charset="-120"/>
            </a:endParaRPr>
          </a:p>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2.</a:t>
            </a:r>
            <a:r>
              <a:rPr lang="zh-TW" altLang="en-US" sz="2000" spc="30">
                <a:solidFill>
                  <a:srgbClr val="000000"/>
                </a:solidFill>
                <a:latin typeface="微軟正黑體" panose="020B0604030504040204" pitchFamily="34" charset="-120"/>
                <a:ea typeface="微軟正黑體" panose="020B0604030504040204" pitchFamily="34" charset="-120"/>
              </a:rPr>
              <a:t>個案調查</a:t>
            </a:r>
            <a:endParaRPr lang="en-US" sz="2000" spc="30">
              <a:solidFill>
                <a:srgbClr val="000000"/>
              </a:solidFill>
              <a:latin typeface="微軟正黑體" panose="020B0604030504040204" pitchFamily="34" charset="-120"/>
              <a:ea typeface="微軟正黑體" panose="020B0604030504040204" pitchFamily="34" charset="-120"/>
            </a:endParaRPr>
          </a:p>
        </p:txBody>
      </p:sp>
      <p:sp>
        <p:nvSpPr>
          <p:cNvPr id="49" name="TextBox 32">
            <a:extLst>
              <a:ext uri="{FF2B5EF4-FFF2-40B4-BE49-F238E27FC236}">
                <a16:creationId xmlns:a16="http://schemas.microsoft.com/office/drawing/2014/main" id="{5A3A792A-AEBB-5E76-6869-989F0D94CA91}"/>
              </a:ext>
            </a:extLst>
          </p:cNvPr>
          <p:cNvSpPr txBox="1"/>
          <p:nvPr/>
        </p:nvSpPr>
        <p:spPr>
          <a:xfrm>
            <a:off x="9411230" y="3495495"/>
            <a:ext cx="1983349" cy="263021"/>
          </a:xfrm>
          <a:prstGeom prst="rect">
            <a:avLst/>
          </a:prstGeom>
        </p:spPr>
        <p:txBody>
          <a:bodyPr wrap="square" lIns="0" tIns="0" rIns="0" bIns="0" rtlCol="0" anchor="t">
            <a:spAutoFit/>
          </a:bodyPr>
          <a:lstStyle/>
          <a:p>
            <a:pPr algn="ctr">
              <a:lnSpc>
                <a:spcPts val="1969"/>
              </a:lnSpc>
            </a:pPr>
            <a:r>
              <a:rPr lang="en-US" sz="2400" b="1" spc="92" err="1">
                <a:solidFill>
                  <a:schemeClr val="tx1">
                    <a:lumMod val="95000"/>
                    <a:lumOff val="5000"/>
                  </a:schemeClr>
                </a:solidFill>
                <a:latin typeface="微軟正黑體" panose="020B0604030504040204" pitchFamily="34" charset="-120"/>
                <a:ea typeface="微軟正黑體" panose="020B0604030504040204" pitchFamily="34" charset="-120"/>
              </a:rPr>
              <a:t>成果發表會</a:t>
            </a:r>
          </a:p>
        </p:txBody>
      </p:sp>
      <p:sp>
        <p:nvSpPr>
          <p:cNvPr id="50" name="TextBox 41">
            <a:extLst>
              <a:ext uri="{FF2B5EF4-FFF2-40B4-BE49-F238E27FC236}">
                <a16:creationId xmlns:a16="http://schemas.microsoft.com/office/drawing/2014/main" id="{2E216EFE-24AB-34EE-6134-68DC39FC4E42}"/>
              </a:ext>
            </a:extLst>
          </p:cNvPr>
          <p:cNvSpPr txBox="1"/>
          <p:nvPr/>
        </p:nvSpPr>
        <p:spPr>
          <a:xfrm>
            <a:off x="9058804" y="4100780"/>
            <a:ext cx="2555345" cy="2077492"/>
          </a:xfrm>
          <a:prstGeom prst="rect">
            <a:avLst/>
          </a:prstGeom>
        </p:spPr>
        <p:txBody>
          <a:bodyPr wrap="square" lIns="0" tIns="0" rIns="0" bIns="0" rtlCol="0" anchor="t">
            <a:spAutoFit/>
          </a:bodyPr>
          <a:lstStyle/>
          <a:p>
            <a:pPr algn="just">
              <a:lnSpc>
                <a:spcPct val="150000"/>
              </a:lnSpc>
            </a:pPr>
            <a:r>
              <a:rPr lang="en-US" sz="2000" spc="30">
                <a:solidFill>
                  <a:srgbClr val="000000"/>
                </a:solidFill>
                <a:latin typeface="微軟正黑體" panose="020B0604030504040204" pitchFamily="34" charset="-120"/>
                <a:ea typeface="微軟正黑體" panose="020B0604030504040204" pitchFamily="34" charset="-120"/>
              </a:rPr>
              <a:t>1、系統啟用</a:t>
            </a:r>
          </a:p>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2、打造示範​</a:t>
            </a:r>
            <a:r>
              <a:rPr lang="en-US" altLang="zh-TW" sz="2000" spc="30" err="1">
                <a:solidFill>
                  <a:srgbClr val="000000"/>
                </a:solidFill>
                <a:latin typeface="微軟正黑體" panose="020B0604030504040204" pitchFamily="34" charset="-120"/>
                <a:ea typeface="微軟正黑體" panose="020B0604030504040204" pitchFamily="34" charset="-120"/>
              </a:rPr>
              <a:t>農場</a:t>
            </a:r>
            <a:endParaRPr lang="en-US" sz="2000" spc="30">
              <a:solidFill>
                <a:srgbClr val="000000"/>
              </a:solidFill>
              <a:latin typeface="微軟正黑體" panose="020B0604030504040204" pitchFamily="34" charset="-120"/>
              <a:ea typeface="微軟正黑體" panose="020B0604030504040204" pitchFamily="34" charset="-120"/>
            </a:endParaRPr>
          </a:p>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3、連結更多使用情境​</a:t>
            </a:r>
          </a:p>
          <a:p>
            <a:pPr>
              <a:lnSpc>
                <a:spcPct val="150000"/>
              </a:lnSpc>
            </a:pPr>
            <a:r>
              <a:rPr lang="en-US" sz="2000" spc="30">
                <a:solidFill>
                  <a:srgbClr val="000000"/>
                </a:solidFill>
                <a:latin typeface="微軟正黑體" panose="020B0604030504040204" pitchFamily="34" charset="-120"/>
                <a:ea typeface="微軟正黑體" panose="020B0604030504040204" pitchFamily="34" charset="-120"/>
              </a:rPr>
              <a:t>4、量產並推廣</a:t>
            </a:r>
          </a:p>
          <a:p>
            <a:pPr algn="ctr">
              <a:lnSpc>
                <a:spcPts val="1804"/>
              </a:lnSpc>
            </a:pPr>
            <a:endParaRPr lang="en-US" sz="1503" spc="30">
              <a:solidFill>
                <a:srgbClr val="000000"/>
              </a:solidFill>
              <a:latin typeface="Now"/>
              <a:ea typeface="Now"/>
            </a:endParaRPr>
          </a:p>
        </p:txBody>
      </p:sp>
    </p:spTree>
    <p:extLst>
      <p:ext uri="{BB962C8B-B14F-4D97-AF65-F5344CB8AC3E}">
        <p14:creationId xmlns:p14="http://schemas.microsoft.com/office/powerpoint/2010/main" val="3076814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EA4BD7-7B4F-4964-4BDE-ABB46503DB5B}"/>
              </a:ext>
            </a:extLst>
          </p:cNvPr>
          <p:cNvSpPr>
            <a:spLocks noGrp="1"/>
          </p:cNvSpPr>
          <p:nvPr>
            <p:ph type="title"/>
          </p:nvPr>
        </p:nvSpPr>
        <p:spPr/>
        <p:txBody>
          <a:bodyPr>
            <a:normAutofit/>
          </a:bodyPr>
          <a:lstStyle/>
          <a:p>
            <a:r>
              <a:rPr lang="zh-TW" altLang="en-US" sz="4000" b="1">
                <a:latin typeface="微軟正黑體"/>
                <a:ea typeface="微軟正黑體"/>
              </a:rPr>
              <a:t>目標與願景</a:t>
            </a:r>
          </a:p>
        </p:txBody>
      </p:sp>
      <p:sp>
        <p:nvSpPr>
          <p:cNvPr id="3" name="內容版面配置區 2">
            <a:extLst>
              <a:ext uri="{FF2B5EF4-FFF2-40B4-BE49-F238E27FC236}">
                <a16:creationId xmlns:a16="http://schemas.microsoft.com/office/drawing/2014/main" id="{1E428A12-B41F-3C83-5F1D-9D6CD5C0B849}"/>
              </a:ext>
            </a:extLst>
          </p:cNvPr>
          <p:cNvSpPr>
            <a:spLocks noGrp="1"/>
          </p:cNvSpPr>
          <p:nvPr>
            <p:ph idx="1"/>
          </p:nvPr>
        </p:nvSpPr>
        <p:spPr>
          <a:xfrm>
            <a:off x="718820" y="1690688"/>
            <a:ext cx="10751820" cy="4628831"/>
          </a:xfrm>
        </p:spPr>
        <p:txBody>
          <a:bodyPr vert="horz" lIns="91440" tIns="45720" rIns="91440" bIns="45720" rtlCol="0" anchor="t">
            <a:normAutofit/>
          </a:bodyPr>
          <a:lstStyle/>
          <a:p>
            <a:pPr>
              <a:lnSpc>
                <a:spcPct val="110000"/>
              </a:lnSpc>
              <a:buFont typeface="Arial" panose="020F0302020204030204"/>
              <a:buChar char="•"/>
            </a:pPr>
            <a:r>
              <a:rPr lang="zh-TW" sz="2600">
                <a:latin typeface="微軟正黑體" panose="020B0604030504040204" pitchFamily="34" charset="-120"/>
                <a:ea typeface="微軟正黑體" panose="020B0604030504040204" pitchFamily="34" charset="-120"/>
                <a:cs typeface="+mn-lt"/>
              </a:rPr>
              <a:t>因目前現有設備</a:t>
            </a:r>
            <a:r>
              <a:rPr lang="zh-TW" altLang="en-US" sz="2600">
                <a:latin typeface="微軟正黑體" panose="020B0604030504040204" pitchFamily="34" charset="-120"/>
                <a:ea typeface="微軟正黑體" panose="020B0604030504040204" pitchFamily="34" charset="-120"/>
                <a:cs typeface="+mn-lt"/>
              </a:rPr>
              <a:t>屬於模擬形式</a:t>
            </a:r>
            <a:r>
              <a:rPr lang="zh-TW" sz="2600">
                <a:latin typeface="微軟正黑體" panose="020B0604030504040204" pitchFamily="34" charset="-120"/>
                <a:ea typeface="微軟正黑體" panose="020B0604030504040204" pitchFamily="34" charset="-120"/>
                <a:cs typeface="+mn-lt"/>
              </a:rPr>
              <a:t>，並</a:t>
            </a:r>
            <a:r>
              <a:rPr lang="zh-TW" altLang="en-US" sz="2600">
                <a:latin typeface="微軟正黑體" panose="020B0604030504040204" pitchFamily="34" charset="-120"/>
                <a:ea typeface="微軟正黑體" panose="020B0604030504040204" pitchFamily="34" charset="-120"/>
                <a:cs typeface="+mn-lt"/>
              </a:rPr>
              <a:t>以學校目前現有魚菜共生設備模擬使用環境。預計設備準備完成之後於成果發表會之前實際走訪相關產業，交流意見。</a:t>
            </a:r>
            <a:endParaRPr lang="zh-TW" altLang="en-US" sz="2600" dirty="0">
              <a:latin typeface="微軟正黑體" panose="020B0604030504040204" pitchFamily="34" charset="-120"/>
              <a:ea typeface="微軟正黑體" panose="020B0604030504040204" pitchFamily="34" charset="-120"/>
            </a:endParaRPr>
          </a:p>
          <a:p>
            <a:pPr>
              <a:lnSpc>
                <a:spcPct val="110000"/>
              </a:lnSpc>
              <a:buFont typeface="Arial" panose="020F0302020204030204"/>
              <a:buChar char="•"/>
            </a:pPr>
            <a:r>
              <a:rPr lang="zh-TW" sz="2600">
                <a:latin typeface="微軟正黑體" panose="020B0604030504040204" pitchFamily="34" charset="-120"/>
                <a:ea typeface="微軟正黑體" panose="020B0604030504040204" pitchFamily="34" charset="-120"/>
                <a:cs typeface="+mn-lt"/>
              </a:rPr>
              <a:t>專案實行之後，相較於現有設備，將增加以下幾點功能:</a:t>
            </a:r>
            <a:endParaRPr lang="en-US" altLang="zh-TW" sz="800">
              <a:latin typeface="微軟正黑體" panose="020B0604030504040204" pitchFamily="34" charset="-120"/>
              <a:ea typeface="微軟正黑體" panose="020B0604030504040204" pitchFamily="34" charset="-120"/>
              <a:cs typeface="+mn-lt"/>
            </a:endParaRPr>
          </a:p>
          <a:p>
            <a:pPr>
              <a:lnSpc>
                <a:spcPct val="110000"/>
              </a:lnSpc>
              <a:buFont typeface="Arial" panose="020F0302020204030204"/>
              <a:buChar char="•"/>
            </a:pPr>
            <a:endParaRPr lang="zh-TW" sz="800">
              <a:latin typeface="微軟正黑體" panose="020B0604030504040204" pitchFamily="34" charset="-120"/>
              <a:ea typeface="微軟正黑體" panose="020B0604030504040204" pitchFamily="34" charset="-120"/>
            </a:endParaRPr>
          </a:p>
          <a:p>
            <a:pPr marL="0" indent="0">
              <a:lnSpc>
                <a:spcPct val="110000"/>
              </a:lnSpc>
              <a:buNone/>
            </a:pPr>
            <a:r>
              <a:rPr lang="zh-TW" altLang="en-US" sz="2600">
                <a:latin typeface="微軟正黑體" panose="020B0604030504040204" pitchFamily="34" charset="-120"/>
                <a:ea typeface="微軟正黑體" panose="020B0604030504040204" pitchFamily="34" charset="-120"/>
                <a:cs typeface="+mn-lt"/>
              </a:rPr>
              <a:t>   </a:t>
            </a:r>
            <a:r>
              <a:rPr lang="en-US" altLang="zh-TW" sz="2600">
                <a:latin typeface="微軟正黑體" panose="020B0604030504040204" pitchFamily="34" charset="-120"/>
                <a:ea typeface="微軟正黑體" panose="020B0604030504040204" pitchFamily="34" charset="-120"/>
                <a:cs typeface="+mn-lt"/>
              </a:rPr>
              <a:t>1</a:t>
            </a:r>
            <a:r>
              <a:rPr lang="zh-TW" altLang="en-US" sz="2600">
                <a:latin typeface="微軟正黑體" panose="020B0604030504040204" pitchFamily="34" charset="-120"/>
                <a:ea typeface="微軟正黑體" panose="020B0604030504040204" pitchFamily="34" charset="-120"/>
                <a:cs typeface="+mn-lt"/>
              </a:rPr>
              <a:t>）更加貼近漁民使用情況</a:t>
            </a:r>
            <a:r>
              <a:rPr lang="zh-TW" sz="2600">
                <a:latin typeface="微軟正黑體" panose="020B0604030504040204" pitchFamily="34" charset="-120"/>
                <a:ea typeface="微軟正黑體" panose="020B0604030504040204" pitchFamily="34" charset="-120"/>
                <a:cs typeface="+mn-lt"/>
              </a:rPr>
              <a:t>。</a:t>
            </a:r>
            <a:endParaRPr lang="zh-TW" sz="2600">
              <a:latin typeface="微軟正黑體" panose="020B0604030504040204" pitchFamily="34" charset="-120"/>
              <a:ea typeface="微軟正黑體" panose="020B0604030504040204" pitchFamily="34" charset="-120"/>
              <a:cs typeface="Calibri" panose="020F0502020204030204"/>
            </a:endParaRPr>
          </a:p>
          <a:p>
            <a:pPr marL="0" indent="0">
              <a:lnSpc>
                <a:spcPct val="110000"/>
              </a:lnSpc>
              <a:buNone/>
            </a:pPr>
            <a:r>
              <a:rPr lang="zh-TW" altLang="en-US" sz="2600">
                <a:latin typeface="微軟正黑體" panose="020B0604030504040204" pitchFamily="34" charset="-120"/>
                <a:ea typeface="微軟正黑體" panose="020B0604030504040204" pitchFamily="34" charset="-120"/>
                <a:cs typeface="+mn-lt"/>
              </a:rPr>
              <a:t>   </a:t>
            </a:r>
            <a:r>
              <a:rPr lang="en-US" altLang="zh-TW" sz="2600">
                <a:latin typeface="微軟正黑體" panose="020B0604030504040204" pitchFamily="34" charset="-120"/>
                <a:ea typeface="微軟正黑體" panose="020B0604030504040204" pitchFamily="34" charset="-120"/>
                <a:cs typeface="+mn-lt"/>
              </a:rPr>
              <a:t>2）</a:t>
            </a:r>
            <a:r>
              <a:rPr lang="zh-TW" altLang="en-US" sz="2600">
                <a:latin typeface="微軟正黑體" panose="020B0604030504040204" pitchFamily="34" charset="-120"/>
                <a:ea typeface="微軟正黑體" panose="020B0604030504040204" pitchFamily="34" charset="-120"/>
                <a:cs typeface="+mn-lt"/>
              </a:rPr>
              <a:t>遠端大數據資料儲存更詳細完善的資料</a:t>
            </a:r>
            <a:r>
              <a:rPr lang="zh-TW" sz="2600">
                <a:latin typeface="微軟正黑體" panose="020B0604030504040204" pitchFamily="34" charset="-120"/>
                <a:ea typeface="微軟正黑體" panose="020B0604030504040204" pitchFamily="34" charset="-120"/>
                <a:cs typeface="+mn-lt"/>
              </a:rPr>
              <a:t>。</a:t>
            </a:r>
            <a:endParaRPr lang="zh-TW" sz="2600">
              <a:latin typeface="微軟正黑體" panose="020B0604030504040204" pitchFamily="34" charset="-120"/>
              <a:ea typeface="微軟正黑體" panose="020B0604030504040204" pitchFamily="34" charset="-120"/>
              <a:cs typeface="Calibri" panose="020F0502020204030204"/>
            </a:endParaRPr>
          </a:p>
          <a:p>
            <a:pPr marL="0" indent="0">
              <a:lnSpc>
                <a:spcPct val="110000"/>
              </a:lnSpc>
              <a:buNone/>
            </a:pPr>
            <a:r>
              <a:rPr lang="zh-TW" altLang="en-US" sz="2600">
                <a:latin typeface="微軟正黑體" panose="020B0604030504040204" pitchFamily="34" charset="-120"/>
                <a:ea typeface="微軟正黑體" panose="020B0604030504040204" pitchFamily="34" charset="-120"/>
                <a:cs typeface="+mn-lt"/>
              </a:rPr>
              <a:t>   </a:t>
            </a:r>
            <a:r>
              <a:rPr lang="en-US" altLang="zh-TW" sz="2600">
                <a:latin typeface="微軟正黑體" panose="020B0604030504040204" pitchFamily="34" charset="-120"/>
                <a:ea typeface="微軟正黑體" panose="020B0604030504040204" pitchFamily="34" charset="-120"/>
                <a:cs typeface="+mn-lt"/>
              </a:rPr>
              <a:t>3）</a:t>
            </a:r>
            <a:r>
              <a:rPr lang="zh-TW" altLang="en-US" sz="2600">
                <a:latin typeface="微軟正黑體" panose="020B0604030504040204" pitchFamily="34" charset="-120"/>
                <a:ea typeface="微軟正黑體" panose="020B0604030504040204" pitchFamily="34" charset="-120"/>
                <a:cs typeface="+mn-lt"/>
              </a:rPr>
              <a:t>成功對接現有太陽能供電裝置，達成綠能供電</a:t>
            </a:r>
            <a:r>
              <a:rPr lang="zh-TW" sz="2600">
                <a:latin typeface="微軟正黑體" panose="020B0604030504040204" pitchFamily="34" charset="-120"/>
                <a:ea typeface="微軟正黑體" panose="020B0604030504040204" pitchFamily="34" charset="-120"/>
                <a:cs typeface="+mn-lt"/>
              </a:rPr>
              <a:t>。</a:t>
            </a:r>
            <a:endParaRPr lang="zh-TW" sz="2600">
              <a:latin typeface="微軟正黑體" panose="020B0604030504040204" pitchFamily="34" charset="-120"/>
              <a:ea typeface="微軟正黑體" panose="020B0604030504040204" pitchFamily="34" charset="-120"/>
              <a:cs typeface="Calibri" panose="020F0502020204030204"/>
            </a:endParaRPr>
          </a:p>
          <a:p>
            <a:endParaRPr lang="zh-TW" altLang="en-US" dirty="0">
              <a:latin typeface="微軟正黑體" panose="020B0604030504040204" pitchFamily="34" charset="-120"/>
              <a:ea typeface="微軟正黑體" panose="020B0604030504040204" pitchFamily="34" charset="-120"/>
            </a:endParaRPr>
          </a:p>
          <a:p>
            <a:endParaRPr lang="en-US" altLang="zh-TW" dirty="0">
              <a:latin typeface="Verdana"/>
            </a:endParaRPr>
          </a:p>
        </p:txBody>
      </p:sp>
    </p:spTree>
    <p:extLst>
      <p:ext uri="{BB962C8B-B14F-4D97-AF65-F5344CB8AC3E}">
        <p14:creationId xmlns:p14="http://schemas.microsoft.com/office/powerpoint/2010/main" val="973135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41D9334-5652-1588-7BA8-7EFB34E62340}"/>
              </a:ext>
            </a:extLst>
          </p:cNvPr>
          <p:cNvSpPr>
            <a:spLocks noGrp="1"/>
          </p:cNvSpPr>
          <p:nvPr>
            <p:ph idx="1"/>
          </p:nvPr>
        </p:nvSpPr>
        <p:spPr>
          <a:xfrm>
            <a:off x="593740" y="1242857"/>
            <a:ext cx="10515600" cy="5438582"/>
          </a:xfrm>
        </p:spPr>
        <p:txBody>
          <a:bodyPr vert="horz" lIns="91440" tIns="45720" rIns="91440" bIns="45720" rtlCol="0" anchor="t">
            <a:normAutofit/>
          </a:bodyPr>
          <a:lstStyle/>
          <a:p>
            <a:pPr marL="0" indent="0">
              <a:lnSpc>
                <a:spcPct val="150000"/>
              </a:lnSpc>
              <a:buNone/>
            </a:pPr>
            <a:r>
              <a:rPr lang="zh-TW" altLang="en-US" sz="2000" dirty="0">
                <a:latin typeface="Microsoft JhengHei"/>
                <a:ea typeface="Microsoft JhengHei"/>
              </a:rPr>
              <a:t>    </a:t>
            </a:r>
            <a:r>
              <a:rPr lang="zh-TW" sz="2000" dirty="0">
                <a:latin typeface="Microsoft JhengHei"/>
                <a:ea typeface="Microsoft JhengHei"/>
              </a:rPr>
              <a:t>打造綠能環保以及結合聯網等諸多功能勢必面臨龐大運算人力以及經費支出，我們僅能透過現有資源將其最大化，希望以此讓大眾響應此議題，將來能有更多夥伴將此研究傳承下去。</a:t>
            </a:r>
            <a:endParaRPr lang="zh-TW" sz="2000">
              <a:latin typeface="Microsoft JhengHei"/>
              <a:ea typeface="Microsoft JhengHei"/>
              <a:cs typeface="Calibri" panose="020F0502020204030204"/>
            </a:endParaRPr>
          </a:p>
          <a:p>
            <a:pPr marL="0" indent="0">
              <a:lnSpc>
                <a:spcPct val="170000"/>
              </a:lnSpc>
              <a:buNone/>
            </a:pPr>
            <a:r>
              <a:rPr lang="zh-TW" altLang="en-US" sz="2000" dirty="0">
                <a:latin typeface="Microsoft JhengHei"/>
                <a:ea typeface="Microsoft JhengHei"/>
              </a:rPr>
              <a:t>    </a:t>
            </a:r>
            <a:r>
              <a:rPr lang="zh-TW" sz="2000" dirty="0">
                <a:latin typeface="Microsoft JhengHei"/>
                <a:ea typeface="Microsoft JhengHei"/>
              </a:rPr>
              <a:t>首先，系統溫度的變化可能會對魚類的存活率產生影響，因此我們需要定期檢查系統溫度，進行調整，以確保魚類得以健康成長。其次，硬體和軟體之間的連接可能會存在問題，因此我們需要測試和調整設備，以確保其能夠順利連接和運行。</a:t>
            </a:r>
            <a:endParaRPr lang="zh-TW" sz="2000" dirty="0">
              <a:latin typeface="Microsoft JhengHei"/>
              <a:ea typeface="Microsoft JhengHei"/>
              <a:cs typeface="Calibri" panose="020F0502020204030204"/>
            </a:endParaRPr>
          </a:p>
          <a:p>
            <a:pPr marL="0" indent="0">
              <a:lnSpc>
                <a:spcPct val="170000"/>
              </a:lnSpc>
              <a:buNone/>
            </a:pPr>
            <a:r>
              <a:rPr lang="zh-TW" altLang="en-US" sz="2000" dirty="0">
                <a:latin typeface="Microsoft JhengHei"/>
                <a:ea typeface="Microsoft JhengHei"/>
              </a:rPr>
              <a:t>    </a:t>
            </a:r>
            <a:r>
              <a:rPr lang="zh-TW" sz="2000" dirty="0">
                <a:latin typeface="Microsoft JhengHei"/>
                <a:ea typeface="Microsoft JhengHei"/>
              </a:rPr>
              <a:t>如果在實施這些改進方案時遇到問題，我們可以尋求專業技術人員的協助，或參考相關文獻和資源，以找到解決問題的最佳途徑。這樣，我們可以確保魚菜共生設備能夠更好地發揮其功能，提供更健康、可持續的養殖環境，並為我們的生活和環境做出貢獻。</a:t>
            </a:r>
            <a:endParaRPr lang="zh-TW" sz="2000" dirty="0">
              <a:latin typeface="Microsoft JhengHei"/>
              <a:ea typeface="Microsoft JhengHei"/>
              <a:cs typeface="Calibri" panose="020F0502020204030204"/>
            </a:endParaRPr>
          </a:p>
        </p:txBody>
      </p:sp>
      <p:sp>
        <p:nvSpPr>
          <p:cNvPr id="4" name="文字方塊 3">
            <a:extLst>
              <a:ext uri="{FF2B5EF4-FFF2-40B4-BE49-F238E27FC236}">
                <a16:creationId xmlns:a16="http://schemas.microsoft.com/office/drawing/2014/main" id="{AB7A8530-4988-54BB-918E-083340F4F1EA}"/>
              </a:ext>
            </a:extLst>
          </p:cNvPr>
          <p:cNvSpPr txBox="1"/>
          <p:nvPr/>
        </p:nvSpPr>
        <p:spPr>
          <a:xfrm>
            <a:off x="735980" y="494495"/>
            <a:ext cx="331451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4000" b="1">
                <a:ea typeface="Microsoft JhengHei"/>
              </a:rPr>
              <a:t>遭遇到的困難</a:t>
            </a:r>
            <a:endParaRPr lang="zh-TW" altLang="en-US" sz="4000" b="1">
              <a:ea typeface="新細明體"/>
              <a:cs typeface="Calibri"/>
            </a:endParaRPr>
          </a:p>
        </p:txBody>
      </p:sp>
    </p:spTree>
    <p:extLst>
      <p:ext uri="{BB962C8B-B14F-4D97-AF65-F5344CB8AC3E}">
        <p14:creationId xmlns:p14="http://schemas.microsoft.com/office/powerpoint/2010/main" val="1137334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4E971D-106D-8E2F-9E60-08742E4728EA}"/>
              </a:ext>
            </a:extLst>
          </p:cNvPr>
          <p:cNvSpPr>
            <a:spLocks noGrp="1"/>
          </p:cNvSpPr>
          <p:nvPr>
            <p:ph type="title"/>
          </p:nvPr>
        </p:nvSpPr>
        <p:spPr/>
        <p:txBody>
          <a:bodyPr>
            <a:normAutofit/>
          </a:bodyPr>
          <a:lstStyle/>
          <a:p>
            <a:r>
              <a:rPr lang="zh-TW" sz="3200" b="1">
                <a:latin typeface="Microsoft JhengHei"/>
                <a:ea typeface="Microsoft JhengHei"/>
              </a:rPr>
              <a:t>專案實作分工說明及自我評分</a:t>
            </a:r>
            <a:endParaRPr lang="zh-TW" b="1">
              <a:latin typeface="Microsoft JhengHei"/>
              <a:ea typeface="Microsoft JhengHei"/>
            </a:endParaRPr>
          </a:p>
        </p:txBody>
      </p:sp>
      <p:graphicFrame>
        <p:nvGraphicFramePr>
          <p:cNvPr id="6" name="內容版面配置區 5">
            <a:extLst>
              <a:ext uri="{FF2B5EF4-FFF2-40B4-BE49-F238E27FC236}">
                <a16:creationId xmlns:a16="http://schemas.microsoft.com/office/drawing/2014/main" id="{72D7EFF5-2473-FA0C-377B-945D2BFE283E}"/>
              </a:ext>
            </a:extLst>
          </p:cNvPr>
          <p:cNvGraphicFramePr>
            <a:graphicFrameLocks noGrp="1"/>
          </p:cNvGraphicFramePr>
          <p:nvPr>
            <p:ph idx="1"/>
            <p:extLst>
              <p:ext uri="{D42A27DB-BD31-4B8C-83A1-F6EECF244321}">
                <p14:modId xmlns:p14="http://schemas.microsoft.com/office/powerpoint/2010/main" val="502094565"/>
              </p:ext>
            </p:extLst>
          </p:nvPr>
        </p:nvGraphicFramePr>
        <p:xfrm>
          <a:off x="838200" y="1825625"/>
          <a:ext cx="10515600" cy="3575081"/>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627769445"/>
                    </a:ext>
                  </a:extLst>
                </a:gridCol>
                <a:gridCol w="2628900">
                  <a:extLst>
                    <a:ext uri="{9D8B030D-6E8A-4147-A177-3AD203B41FA5}">
                      <a16:colId xmlns:a16="http://schemas.microsoft.com/office/drawing/2014/main" val="870649490"/>
                    </a:ext>
                  </a:extLst>
                </a:gridCol>
                <a:gridCol w="2628900">
                  <a:extLst>
                    <a:ext uri="{9D8B030D-6E8A-4147-A177-3AD203B41FA5}">
                      <a16:colId xmlns:a16="http://schemas.microsoft.com/office/drawing/2014/main" val="4171424523"/>
                    </a:ext>
                  </a:extLst>
                </a:gridCol>
                <a:gridCol w="2628900">
                  <a:extLst>
                    <a:ext uri="{9D8B030D-6E8A-4147-A177-3AD203B41FA5}">
                      <a16:colId xmlns:a16="http://schemas.microsoft.com/office/drawing/2014/main" val="2518653230"/>
                    </a:ext>
                  </a:extLst>
                </a:gridCol>
              </a:tblGrid>
              <a:tr h="838199">
                <a:tc>
                  <a:txBody>
                    <a:bodyPr/>
                    <a:lstStyle/>
                    <a:p>
                      <a:pPr algn="ctr" rtl="0" fontAlgn="t">
                        <a:spcBef>
                          <a:spcPts val="0"/>
                        </a:spcBef>
                        <a:spcAft>
                          <a:spcPts val="0"/>
                        </a:spcAft>
                      </a:pPr>
                      <a:r>
                        <a:rPr lang="zh-TW" altLang="en-US" sz="1800" b="1" i="0" u="none" strike="noStrike" dirty="0">
                          <a:solidFill>
                            <a:srgbClr val="FFFFFF"/>
                          </a:solidFill>
                          <a:effectLst/>
                          <a:latin typeface="Calibri" panose="020F0502020204030204" pitchFamily="34" charset="0"/>
                        </a:rPr>
                        <a:t>姓名</a:t>
                      </a:r>
                      <a:endParaRPr lang="zh-TW" altLang="en-US" dirty="0">
                        <a:effectLst/>
                      </a:endParaRPr>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spcBef>
                          <a:spcPts val="0"/>
                        </a:spcBef>
                        <a:spcAft>
                          <a:spcPts val="0"/>
                        </a:spcAft>
                      </a:pPr>
                      <a:r>
                        <a:rPr lang="zh-TW" altLang="en-US" sz="1800" b="1" i="0" u="none" strike="noStrike" dirty="0">
                          <a:solidFill>
                            <a:srgbClr val="FFFFFF"/>
                          </a:solidFill>
                          <a:effectLst/>
                          <a:latin typeface="Calibri" panose="020F0502020204030204" pitchFamily="34" charset="0"/>
                        </a:rPr>
                        <a:t>請列舉事實或描述組員的工作內容</a:t>
                      </a:r>
                      <a:endParaRPr lang="zh-TW" altLang="en-US" dirty="0">
                        <a:effectLst/>
                      </a:endParaRPr>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spcBef>
                          <a:spcPts val="0"/>
                        </a:spcBef>
                        <a:spcAft>
                          <a:spcPts val="0"/>
                        </a:spcAft>
                      </a:pPr>
                      <a:r>
                        <a:rPr lang="zh-TW" altLang="en-US" sz="1800" b="1" i="0" u="none" strike="noStrike" dirty="0">
                          <a:solidFill>
                            <a:srgbClr val="FFFFFF"/>
                          </a:solidFill>
                          <a:effectLst/>
                          <a:latin typeface="Calibri"/>
                        </a:rPr>
                        <a:t>自我評分分數 </a:t>
                      </a:r>
                      <a:r>
                        <a:rPr lang="en-US" altLang="zh-TW" sz="1800" b="1" i="0" u="none" strike="noStrike" dirty="0">
                          <a:solidFill>
                            <a:srgbClr val="FFFFFF"/>
                          </a:solidFill>
                          <a:effectLst/>
                          <a:latin typeface="Calibri"/>
                        </a:rPr>
                        <a:t>(0-100</a:t>
                      </a:r>
                      <a:r>
                        <a:rPr lang="zh-TW" altLang="en-US" sz="1800" b="1" i="0" u="none" strike="noStrike" dirty="0">
                          <a:solidFill>
                            <a:srgbClr val="FFFFFF"/>
                          </a:solidFill>
                          <a:effectLst/>
                          <a:latin typeface="Calibri"/>
                        </a:rPr>
                        <a:t>分</a:t>
                      </a:r>
                      <a:r>
                        <a:rPr lang="en-US" altLang="zh-TW" sz="1800" b="1" i="0" u="none" strike="noStrike" dirty="0">
                          <a:solidFill>
                            <a:srgbClr val="FFFFFF"/>
                          </a:solidFill>
                          <a:effectLst/>
                          <a:latin typeface="Calibri"/>
                        </a:rPr>
                        <a:t>)</a:t>
                      </a:r>
                      <a:endParaRPr lang="zh-TW" altLang="en-US" dirty="0">
                        <a:effectLst/>
                        <a:latin typeface="Calibri"/>
                      </a:endParaRPr>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tc>
                  <a:txBody>
                    <a:bodyPr/>
                    <a:lstStyle/>
                    <a:p>
                      <a:pPr algn="ctr" rtl="0" fontAlgn="t">
                        <a:spcBef>
                          <a:spcPts val="0"/>
                        </a:spcBef>
                        <a:spcAft>
                          <a:spcPts val="0"/>
                        </a:spcAft>
                      </a:pPr>
                      <a:r>
                        <a:rPr lang="zh-TW" altLang="en-US" sz="1800" b="1" i="0" u="none" strike="noStrike" dirty="0">
                          <a:solidFill>
                            <a:srgbClr val="FFFFFF"/>
                          </a:solidFill>
                          <a:effectLst/>
                          <a:latin typeface="Calibri"/>
                        </a:rPr>
                        <a:t>備註 </a:t>
                      </a:r>
                      <a:r>
                        <a:rPr lang="en-US" altLang="zh-TW" sz="1800" b="1" i="0" u="none" strike="noStrike" dirty="0">
                          <a:solidFill>
                            <a:srgbClr val="FFFFFF"/>
                          </a:solidFill>
                          <a:effectLst/>
                          <a:latin typeface="Calibri"/>
                        </a:rPr>
                        <a:t>(</a:t>
                      </a:r>
                      <a:r>
                        <a:rPr lang="zh-TW" altLang="en-US" sz="1800" b="1" i="0" u="none" strike="noStrike" dirty="0">
                          <a:solidFill>
                            <a:srgbClr val="FFFFFF"/>
                          </a:solidFill>
                          <a:effectLst/>
                          <a:latin typeface="Calibri"/>
                        </a:rPr>
                        <a:t>其他說明事項</a:t>
                      </a:r>
                      <a:r>
                        <a:rPr lang="en-US" altLang="zh-TW" sz="1800" b="1" i="0" u="none" strike="noStrike" dirty="0">
                          <a:solidFill>
                            <a:srgbClr val="FFFFFF"/>
                          </a:solidFill>
                          <a:effectLst/>
                          <a:latin typeface="Calibri"/>
                        </a:rPr>
                        <a:t>)</a:t>
                      </a:r>
                      <a:endParaRPr lang="zh-TW" altLang="en-US" dirty="0">
                        <a:effectLst/>
                        <a:latin typeface="Calibri"/>
                      </a:endParaRPr>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411709145"/>
                  </a:ext>
                </a:extLst>
              </a:tr>
              <a:tr h="664243">
                <a:tc>
                  <a:txBody>
                    <a:bodyPr/>
                    <a:lstStyle/>
                    <a:p>
                      <a:pPr algn="ctr" rtl="0" fontAlgn="t">
                        <a:spcBef>
                          <a:spcPts val="0"/>
                        </a:spcBef>
                        <a:spcAft>
                          <a:spcPts val="0"/>
                        </a:spcAft>
                      </a:pPr>
                      <a:r>
                        <a:rPr lang="zh-TW" altLang="en-US" sz="1800" b="0" i="0" u="none" strike="noStrike" dirty="0">
                          <a:solidFill>
                            <a:srgbClr val="000000"/>
                          </a:solidFill>
                          <a:effectLst/>
                          <a:latin typeface="Calibri" panose="020F0502020204030204" pitchFamily="34" charset="0"/>
                        </a:rPr>
                        <a:t>蔡鎮彥</a:t>
                      </a:r>
                      <a:endParaRPr lang="zh-TW" altLang="en-US" dirty="0">
                        <a:effectLst/>
                      </a:endParaRPr>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fontAlgn="t"/>
                      <a:r>
                        <a:rPr lang="en-US" altLang="zh-TW">
                          <a:effectLst/>
                          <a:latin typeface="Microsoft JhengHei"/>
                        </a:rPr>
                        <a:t>Arduino</a:t>
                      </a:r>
                      <a:r>
                        <a:rPr lang="zh-TW" altLang="en-US">
                          <a:effectLst/>
                          <a:latin typeface="Microsoft JhengHei"/>
                          <a:ea typeface="Microsoft JhengHei"/>
                        </a:rPr>
                        <a:t>程式撰寫、</a:t>
                      </a:r>
                      <a:r>
                        <a:rPr lang="en-US" altLang="zh-TW">
                          <a:effectLst/>
                          <a:latin typeface="Microsoft JhengHei"/>
                        </a:rPr>
                        <a:t>UI</a:t>
                      </a:r>
                      <a:r>
                        <a:rPr lang="zh-TW" altLang="en-US">
                          <a:effectLst/>
                          <a:latin typeface="Microsoft JhengHei"/>
                          <a:ea typeface="Microsoft JhengHei"/>
                        </a:rPr>
                        <a:t>排版</a:t>
                      </a: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algn="ctr" fontAlgn="t"/>
                      <a:r>
                        <a:rPr lang="en-US" altLang="zh-TW">
                          <a:effectLst/>
                        </a:rPr>
                        <a:t>85</a:t>
                      </a:r>
                      <a:endParaRPr lang="zh-TW" altLang="en-US">
                        <a:effectLst/>
                      </a:endParaRPr>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tc>
                  <a:txBody>
                    <a:bodyPr/>
                    <a:lstStyle/>
                    <a:p>
                      <a:pPr fontAlgn="t"/>
                      <a:endParaRPr lang="zh-TW" alt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1864533591"/>
                  </a:ext>
                </a:extLst>
              </a:tr>
              <a:tr h="639177">
                <a:tc>
                  <a:txBody>
                    <a:bodyPr/>
                    <a:lstStyle/>
                    <a:p>
                      <a:pPr algn="ctr" rtl="0" fontAlgn="t">
                        <a:spcBef>
                          <a:spcPts val="0"/>
                        </a:spcBef>
                        <a:spcAft>
                          <a:spcPts val="0"/>
                        </a:spcAft>
                      </a:pPr>
                      <a:r>
                        <a:rPr lang="zh-TW" altLang="en-US" sz="1800" b="0" i="0" u="none" strike="noStrike" dirty="0">
                          <a:solidFill>
                            <a:srgbClr val="000000"/>
                          </a:solidFill>
                          <a:effectLst/>
                          <a:latin typeface="Calibri" panose="020F0502020204030204" pitchFamily="34" charset="0"/>
                        </a:rPr>
                        <a:t>許呈瑋</a:t>
                      </a:r>
                      <a:endParaRPr lang="zh-TW" altLang="en-US" dirty="0">
                        <a:effectLst/>
                      </a:endParaRPr>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fontAlgn="t"/>
                      <a:r>
                        <a:rPr lang="zh-TW" altLang="en-US">
                          <a:effectLst/>
                          <a:latin typeface="Microsoft JhengHei"/>
                          <a:ea typeface="Microsoft JhengHei"/>
                        </a:rPr>
                        <a:t>輔佐其餘成員完成分配的工作</a:t>
                      </a: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fontAlgn="t"/>
                      <a:r>
                        <a:rPr lang="zh-TW" altLang="en-US" sz="1800" kern="1200">
                          <a:solidFill>
                            <a:schemeClr val="dk1"/>
                          </a:solidFill>
                          <a:effectLst/>
                          <a:latin typeface="Calibri"/>
                          <a:ea typeface="+mn-ea"/>
                          <a:cs typeface="+mn-cs"/>
                        </a:rPr>
                        <a:t>8</a:t>
                      </a:r>
                      <a:r>
                        <a:rPr lang="zh-TW" altLang="en-US">
                          <a:effectLst/>
                          <a:latin typeface="Calibri"/>
                        </a:rPr>
                        <a:t>0</a:t>
                      </a:r>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fontAlgn="t"/>
                      <a:endParaRPr lang="zh-TW" alt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163150612"/>
                  </a:ext>
                </a:extLst>
              </a:tr>
              <a:tr h="651710">
                <a:tc>
                  <a:txBody>
                    <a:bodyPr/>
                    <a:lstStyle/>
                    <a:p>
                      <a:pPr lvl="0" algn="ctr">
                        <a:spcBef>
                          <a:spcPts val="0"/>
                        </a:spcBef>
                        <a:spcAft>
                          <a:spcPts val="0"/>
                        </a:spcAft>
                        <a:buNone/>
                      </a:pPr>
                      <a:r>
                        <a:rPr lang="zh-TW" sz="1800" b="0" i="0" u="none" strike="noStrike" noProof="0" dirty="0">
                          <a:solidFill>
                            <a:srgbClr val="000000"/>
                          </a:solidFill>
                          <a:effectLst/>
                          <a:latin typeface="Calibri"/>
                        </a:rPr>
                        <a:t>邵弘翔</a:t>
                      </a:r>
                      <a:endParaRPr lang="zh-TW" dirty="0"/>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fontAlgn="t"/>
                      <a:r>
                        <a:rPr lang="zh-TW" altLang="en-US">
                          <a:effectLst/>
                          <a:latin typeface="Microsoft JhengHei"/>
                          <a:ea typeface="Microsoft JhengHei"/>
                        </a:rPr>
                        <a:t>協助完成arduino相關</a:t>
                      </a: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algn="ctr" fontAlgn="t"/>
                      <a:r>
                        <a:rPr lang="zh-TW" altLang="en-US">
                          <a:effectLst/>
                          <a:latin typeface="Calibri Light"/>
                        </a:rPr>
                        <a:t>75</a:t>
                      </a:r>
                    </a:p>
                  </a:txBody>
                  <a:tcPr marL="95250" marR="95250" marT="47625" marB="47625" anchor="ctr">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tc>
                  <a:txBody>
                    <a:bodyPr/>
                    <a:lstStyle/>
                    <a:p>
                      <a:pPr fontAlgn="t"/>
                      <a:endParaRPr lang="zh-TW" altLang="en-US">
                        <a:effectLst/>
                      </a:endParaRPr>
                    </a:p>
                  </a:txBody>
                  <a:tcPr marL="95250" marR="95250" marT="47625" marB="47625">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39234574"/>
                  </a:ext>
                </a:extLst>
              </a:tr>
              <a:tr h="777039">
                <a:tc>
                  <a:txBody>
                    <a:bodyPr/>
                    <a:lstStyle/>
                    <a:p>
                      <a:pPr lvl="0" algn="ctr">
                        <a:buNone/>
                      </a:pPr>
                      <a:r>
                        <a:rPr lang="zh-TW" altLang="en-US" sz="1800" b="0" i="0" u="none" strike="noStrike" noProof="0" dirty="0">
                          <a:solidFill>
                            <a:srgbClr val="000000"/>
                          </a:solidFill>
                          <a:latin typeface="Calibri"/>
                        </a:rPr>
                        <a:t>蔡𦓻展</a:t>
                      </a:r>
                      <a:endParaRPr lang="zh-TW" dirty="0"/>
                    </a:p>
                  </a:txBody>
                  <a:tcPr marL="95249" marR="95249" marT="47625" marB="47625" anchor="ctr">
                    <a:lnL w="12697">
                      <a:solidFill>
                        <a:srgbClr val="FFFFFF"/>
                      </a:solidFill>
                    </a:lnL>
                    <a:lnR w="12697">
                      <a:solidFill>
                        <a:srgbClr val="FFFFFF"/>
                      </a:solidFill>
                    </a:lnR>
                    <a:lnT w="12697">
                      <a:solidFill>
                        <a:srgbClr val="FFFFFF"/>
                      </a:solidFill>
                    </a:lnT>
                    <a:lnB w="12697">
                      <a:solidFill>
                        <a:srgbClr val="FFFFFF"/>
                      </a:solidFill>
                    </a:lnB>
                    <a:solidFill>
                      <a:srgbClr val="CDD4EA"/>
                    </a:solidFill>
                  </a:tcPr>
                </a:tc>
                <a:tc>
                  <a:txBody>
                    <a:bodyPr/>
                    <a:lstStyle/>
                    <a:p>
                      <a:pPr lvl="0">
                        <a:buNone/>
                      </a:pPr>
                      <a:r>
                        <a:rPr lang="zh-TW" altLang="en-US">
                          <a:latin typeface="Microsoft JhengHei"/>
                          <a:ea typeface="Microsoft JhengHei"/>
                        </a:rPr>
                        <a:t>簡報製作</a:t>
                      </a:r>
                      <a:endParaRPr lang="zh-TW">
                        <a:latin typeface="Microsoft JhengHei"/>
                        <a:ea typeface="Microsoft JhengHei"/>
                      </a:endParaRPr>
                    </a:p>
                  </a:txBody>
                  <a:tcPr marL="95249" marR="95249" marT="47625" marB="47625">
                    <a:lnL w="12697">
                      <a:solidFill>
                        <a:srgbClr val="FFFFFF"/>
                      </a:solidFill>
                    </a:lnL>
                    <a:lnR w="12697">
                      <a:solidFill>
                        <a:srgbClr val="FFFFFF"/>
                      </a:solidFill>
                    </a:lnR>
                    <a:lnT w="12697">
                      <a:solidFill>
                        <a:srgbClr val="FFFFFF"/>
                      </a:solidFill>
                    </a:lnT>
                    <a:lnB w="12697">
                      <a:solidFill>
                        <a:srgbClr val="FFFFFF"/>
                      </a:solidFill>
                    </a:lnB>
                    <a:solidFill>
                      <a:srgbClr val="CDD4EA"/>
                    </a:solidFill>
                  </a:tcPr>
                </a:tc>
                <a:tc>
                  <a:txBody>
                    <a:bodyPr/>
                    <a:lstStyle/>
                    <a:p>
                      <a:pPr lvl="0" algn="ctr">
                        <a:buNone/>
                      </a:pPr>
                      <a:r>
                        <a:rPr lang="en-US" altLang="zh-TW"/>
                        <a:t>70</a:t>
                      </a:r>
                      <a:endParaRPr lang="zh-TW"/>
                    </a:p>
                  </a:txBody>
                  <a:tcPr marL="95249" marR="95249" marT="47625" marB="47625" anchor="ctr">
                    <a:lnL w="12697">
                      <a:solidFill>
                        <a:srgbClr val="FFFFFF"/>
                      </a:solidFill>
                    </a:lnL>
                    <a:lnR w="12697">
                      <a:solidFill>
                        <a:srgbClr val="FFFFFF"/>
                      </a:solidFill>
                    </a:lnR>
                    <a:lnT w="12697">
                      <a:solidFill>
                        <a:srgbClr val="FFFFFF"/>
                      </a:solidFill>
                    </a:lnT>
                    <a:lnB w="12697">
                      <a:solidFill>
                        <a:srgbClr val="FFFFFF"/>
                      </a:solidFill>
                    </a:lnB>
                    <a:solidFill>
                      <a:srgbClr val="CDD4EA"/>
                    </a:solidFill>
                  </a:tcPr>
                </a:tc>
                <a:tc>
                  <a:txBody>
                    <a:bodyPr/>
                    <a:lstStyle/>
                    <a:p>
                      <a:pPr lvl="0">
                        <a:buNone/>
                      </a:pPr>
                      <a:endParaRPr lang="zh-TW" dirty="0"/>
                    </a:p>
                  </a:txBody>
                  <a:tcPr marL="95249" marR="95249" marT="47625" marB="47625">
                    <a:lnL w="12697">
                      <a:solidFill>
                        <a:srgbClr val="FFFFFF"/>
                      </a:solidFill>
                    </a:lnL>
                    <a:lnR w="12697">
                      <a:solidFill>
                        <a:srgbClr val="FFFFFF"/>
                      </a:solidFill>
                    </a:lnR>
                    <a:lnT w="12697">
                      <a:solidFill>
                        <a:srgbClr val="FFFFFF"/>
                      </a:solidFill>
                    </a:lnT>
                    <a:lnB w="12697">
                      <a:solidFill>
                        <a:srgbClr val="FFFFFF"/>
                      </a:solidFill>
                    </a:lnB>
                    <a:solidFill>
                      <a:srgbClr val="CDD4EA"/>
                    </a:solidFill>
                  </a:tcPr>
                </a:tc>
                <a:extLst>
                  <a:ext uri="{0D108BD9-81ED-4DB2-BD59-A6C34878D82A}">
                    <a16:rowId xmlns:a16="http://schemas.microsoft.com/office/drawing/2014/main" val="3034195413"/>
                  </a:ext>
                </a:extLst>
              </a:tr>
            </a:tbl>
          </a:graphicData>
        </a:graphic>
      </p:graphicFrame>
      <p:sp>
        <p:nvSpPr>
          <p:cNvPr id="7" name="文字方塊 6">
            <a:extLst>
              <a:ext uri="{FF2B5EF4-FFF2-40B4-BE49-F238E27FC236}">
                <a16:creationId xmlns:a16="http://schemas.microsoft.com/office/drawing/2014/main" id="{A346DBC9-009C-ECE0-EA31-F04ADFF7D656}"/>
              </a:ext>
            </a:extLst>
          </p:cNvPr>
          <p:cNvSpPr txBox="1"/>
          <p:nvPr/>
        </p:nvSpPr>
        <p:spPr>
          <a:xfrm>
            <a:off x="824164" y="5566611"/>
            <a:ext cx="105135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a:t>
            </a:r>
            <a:r>
              <a:rPr lang="en-US" sz="1400" err="1">
                <a:cs typeface="Calibri"/>
              </a:rPr>
              <a:t>表格填寫說明:根據自己在製作專題等方面的表現、分配的工作內容（填寫越詳實越好</a:t>
            </a:r>
            <a:r>
              <a:rPr lang="en-US" sz="1400">
                <a:cs typeface="Calibri"/>
              </a:rPr>
              <a:t>），</a:t>
            </a:r>
            <a:r>
              <a:rPr lang="en-US" sz="1400" err="1">
                <a:cs typeface="Calibri"/>
              </a:rPr>
              <a:t>對自己的評分</a:t>
            </a:r>
            <a:r>
              <a:rPr lang="en-US" sz="1400">
                <a:cs typeface="Calibri"/>
              </a:rPr>
              <a:t>。</a:t>
            </a:r>
            <a:endParaRPr lang="zh-TW" altLang="en-US"/>
          </a:p>
        </p:txBody>
      </p:sp>
    </p:spTree>
    <p:extLst>
      <p:ext uri="{BB962C8B-B14F-4D97-AF65-F5344CB8AC3E}">
        <p14:creationId xmlns:p14="http://schemas.microsoft.com/office/powerpoint/2010/main" val="1254328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ABD2EA-BDA8-B25C-C17F-9567CE245CC6}"/>
              </a:ext>
            </a:extLst>
          </p:cNvPr>
          <p:cNvSpPr>
            <a:spLocks noGrp="1"/>
          </p:cNvSpPr>
          <p:nvPr>
            <p:ph type="title"/>
          </p:nvPr>
        </p:nvSpPr>
        <p:spPr>
          <a:xfrm>
            <a:off x="624810" y="2577782"/>
            <a:ext cx="10515600" cy="1325563"/>
          </a:xfrm>
        </p:spPr>
        <p:txBody>
          <a:bodyPr>
            <a:normAutofit/>
          </a:bodyPr>
          <a:lstStyle/>
          <a:p>
            <a:pPr algn="ctr"/>
            <a:r>
              <a:rPr lang="zh-TW" altLang="en-US" sz="6600" dirty="0">
                <a:latin typeface="微軟正黑體" panose="020B0604030504040204" pitchFamily="34" charset="-120"/>
                <a:ea typeface="微軟正黑體" panose="020B0604030504040204" pitchFamily="34" charset="-120"/>
              </a:rPr>
              <a:t>謝謝大家</a:t>
            </a:r>
          </a:p>
        </p:txBody>
      </p:sp>
    </p:spTree>
    <p:extLst>
      <p:ext uri="{BB962C8B-B14F-4D97-AF65-F5344CB8AC3E}">
        <p14:creationId xmlns:p14="http://schemas.microsoft.com/office/powerpoint/2010/main" val="737916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圖片 4">
            <a:extLst>
              <a:ext uri="{FF2B5EF4-FFF2-40B4-BE49-F238E27FC236}">
                <a16:creationId xmlns:a16="http://schemas.microsoft.com/office/drawing/2014/main" id="{7A14D617-2C5C-F9D8-22BE-7730F2EFCFE8}"/>
              </a:ext>
            </a:extLst>
          </p:cNvPr>
          <p:cNvPicPr>
            <a:picLocks noChangeAspect="1"/>
          </p:cNvPicPr>
          <p:nvPr/>
        </p:nvPicPr>
        <p:blipFill rotWithShape="1">
          <a:blip r:embed="rId3">
            <a:alphaModFix amt="50000"/>
          </a:blip>
          <a:srcRect b="15094"/>
          <a:stretch/>
        </p:blipFill>
        <p:spPr>
          <a:xfrm>
            <a:off x="20" y="1"/>
            <a:ext cx="12191980" cy="6857999"/>
          </a:xfrm>
          <a:prstGeom prst="rect">
            <a:avLst/>
          </a:prstGeom>
        </p:spPr>
      </p:pic>
      <p:sp>
        <p:nvSpPr>
          <p:cNvPr id="2" name="標題 1">
            <a:extLst>
              <a:ext uri="{FF2B5EF4-FFF2-40B4-BE49-F238E27FC236}">
                <a16:creationId xmlns:a16="http://schemas.microsoft.com/office/drawing/2014/main" id="{C318BA78-1436-D1C8-E71C-5DA6E08DF06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zh-TW" altLang="en-US" sz="6000">
                <a:solidFill>
                  <a:srgbClr val="FFFFFF"/>
                </a:solidFill>
                <a:latin typeface="Microsoft JhengHei"/>
                <a:ea typeface="Microsoft JhengHei"/>
              </a:rPr>
              <a:t>漁電共生</a:t>
            </a:r>
          </a:p>
        </p:txBody>
      </p:sp>
      <p:sp>
        <p:nvSpPr>
          <p:cNvPr id="3" name="內容版面配置區 2">
            <a:extLst>
              <a:ext uri="{FF2B5EF4-FFF2-40B4-BE49-F238E27FC236}">
                <a16:creationId xmlns:a16="http://schemas.microsoft.com/office/drawing/2014/main" id="{B26C948E-3B7A-E843-D2D4-4CA20B5A311D}"/>
              </a:ext>
            </a:extLst>
          </p:cNvPr>
          <p:cNvSpPr>
            <a:spLocks noGrp="1"/>
          </p:cNvSpPr>
          <p:nvPr>
            <p:ph idx="1"/>
          </p:nvPr>
        </p:nvSpPr>
        <p:spPr>
          <a:xfrm>
            <a:off x="1524000" y="4159404"/>
            <a:ext cx="9144000" cy="1098395"/>
          </a:xfrm>
        </p:spPr>
        <p:txBody>
          <a:bodyPr vert="horz" lIns="91440" tIns="45720" rIns="91440" bIns="45720" rtlCol="0" anchor="t">
            <a:normAutofit/>
          </a:bodyPr>
          <a:lstStyle/>
          <a:p>
            <a:pPr marL="0" indent="0" algn="ctr">
              <a:buNone/>
            </a:pPr>
            <a:r>
              <a:rPr lang="zh-TW" altLang="en-US" sz="2400">
                <a:solidFill>
                  <a:srgbClr val="FFFFFF"/>
                </a:solidFill>
                <a:latin typeface="Microsoft JhengHei"/>
                <a:ea typeface="Microsoft JhengHei"/>
              </a:rPr>
              <a:t>漁電共生是一種在漁業和太陽能能源之間的協同作用，旨在實現能源效率和可持續性。這種模式通常包括在漁業設施（例如漁船、漁場或養殖場）上安裝太陽能電池板，以利用太陽能發電。</a:t>
            </a:r>
            <a:endParaRPr lang="en-US" altLang="zh-TW" sz="2400">
              <a:solidFill>
                <a:srgbClr val="FFFFFF"/>
              </a:solidFill>
              <a:latin typeface="Microsoft JhengHei"/>
              <a:ea typeface="Microsoft JhengHei"/>
            </a:endParaRPr>
          </a:p>
        </p:txBody>
      </p:sp>
      <p:sp>
        <p:nvSpPr>
          <p:cNvPr id="6" name="文字方塊 5">
            <a:extLst>
              <a:ext uri="{FF2B5EF4-FFF2-40B4-BE49-F238E27FC236}">
                <a16:creationId xmlns:a16="http://schemas.microsoft.com/office/drawing/2014/main" id="{10ABEEBF-E147-35A1-5E9E-580B9FF3BFE2}"/>
              </a:ext>
            </a:extLst>
          </p:cNvPr>
          <p:cNvSpPr txBox="1"/>
          <p:nvPr/>
        </p:nvSpPr>
        <p:spPr>
          <a:xfrm>
            <a:off x="10207558" y="6372263"/>
            <a:ext cx="1685077" cy="369332"/>
          </a:xfrm>
          <a:prstGeom prst="rect">
            <a:avLst/>
          </a:prstGeom>
          <a:noFill/>
        </p:spPr>
        <p:txBody>
          <a:bodyPr wrap="none" lIns="91440" tIns="45720" rIns="91440" bIns="45720" rtlCol="0" anchor="t">
            <a:spAutoFit/>
          </a:bodyPr>
          <a:lstStyle/>
          <a:p>
            <a:r>
              <a:rPr lang="zh-TW" altLang="en-US">
                <a:latin typeface="Microsoft JhengHei"/>
                <a:ea typeface="Microsoft JhengHei"/>
              </a:rPr>
              <a:t>*圖片取自網路</a:t>
            </a:r>
          </a:p>
        </p:txBody>
      </p:sp>
    </p:spTree>
    <p:extLst>
      <p:ext uri="{BB962C8B-B14F-4D97-AF65-F5344CB8AC3E}">
        <p14:creationId xmlns:p14="http://schemas.microsoft.com/office/powerpoint/2010/main" val="302979633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hermal power station">
            <a:extLst>
              <a:ext uri="{FF2B5EF4-FFF2-40B4-BE49-F238E27FC236}">
                <a16:creationId xmlns:a16="http://schemas.microsoft.com/office/drawing/2014/main" id="{3659FB62-9597-AA2E-CE9E-89D18886F6D8}"/>
              </a:ext>
            </a:extLst>
          </p:cNvPr>
          <p:cNvPicPr>
            <a:picLocks noChangeAspect="1"/>
          </p:cNvPicPr>
          <p:nvPr/>
        </p:nvPicPr>
        <p:blipFill rotWithShape="1">
          <a:blip r:embed="rId2"/>
          <a:srcRect l="14043" r="26791"/>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標題 1">
            <a:extLst>
              <a:ext uri="{FF2B5EF4-FFF2-40B4-BE49-F238E27FC236}">
                <a16:creationId xmlns:a16="http://schemas.microsoft.com/office/drawing/2014/main" id="{8C62B6E1-61E7-8655-A9AB-7E2A89135849}"/>
              </a:ext>
            </a:extLst>
          </p:cNvPr>
          <p:cNvSpPr>
            <a:spLocks noGrp="1"/>
          </p:cNvSpPr>
          <p:nvPr>
            <p:ph type="title"/>
          </p:nvPr>
        </p:nvSpPr>
        <p:spPr>
          <a:xfrm>
            <a:off x="6115317" y="405685"/>
            <a:ext cx="5464968" cy="1559301"/>
          </a:xfrm>
        </p:spPr>
        <p:txBody>
          <a:bodyPr>
            <a:normAutofit/>
          </a:bodyPr>
          <a:lstStyle/>
          <a:p>
            <a:r>
              <a:rPr lang="zh-TW" altLang="en-US" sz="4000" b="1">
                <a:latin typeface="微軟正黑體"/>
                <a:ea typeface="微軟正黑體"/>
                <a:cs typeface="Calibri Light"/>
              </a:rPr>
              <a:t>漁電共生帶來的好處</a:t>
            </a:r>
          </a:p>
        </p:txBody>
      </p:sp>
      <p:sp>
        <p:nvSpPr>
          <p:cNvPr id="3" name="內容版面配置區 2">
            <a:extLst>
              <a:ext uri="{FF2B5EF4-FFF2-40B4-BE49-F238E27FC236}">
                <a16:creationId xmlns:a16="http://schemas.microsoft.com/office/drawing/2014/main" id="{A129BEC9-4820-3014-22E1-CE3709C3279A}"/>
              </a:ext>
            </a:extLst>
          </p:cNvPr>
          <p:cNvSpPr>
            <a:spLocks noGrp="1"/>
          </p:cNvSpPr>
          <p:nvPr>
            <p:ph idx="1"/>
          </p:nvPr>
        </p:nvSpPr>
        <p:spPr>
          <a:xfrm>
            <a:off x="6115317" y="2743200"/>
            <a:ext cx="5247340" cy="3496878"/>
          </a:xfrm>
        </p:spPr>
        <p:txBody>
          <a:bodyPr anchor="ctr">
            <a:normAutofit lnSpcReduction="10000"/>
          </a:bodyPr>
          <a:lstStyle/>
          <a:p>
            <a:r>
              <a:rPr lang="zh-TW" altLang="en-US" sz="1800">
                <a:latin typeface="微軟正黑體" panose="020B0604030504040204" pitchFamily="34" charset="-120"/>
                <a:ea typeface="微軟正黑體" panose="020B0604030504040204" pitchFamily="34" charset="-120"/>
                <a:cs typeface="+mn-lt"/>
              </a:rPr>
              <a:t>減少燃料消耗：太陽能發電可以減少漁業設施的依賴燃料，這有助於減少能源成本和碳排放。</a:t>
            </a:r>
          </a:p>
          <a:p>
            <a:r>
              <a:rPr lang="zh-TW" altLang="en-US" sz="1800">
                <a:latin typeface="微軟正黑體" panose="020B0604030504040204" pitchFamily="34" charset="-120"/>
                <a:ea typeface="微軟正黑體" panose="020B0604030504040204" pitchFamily="34" charset="-120"/>
                <a:cs typeface="+mn-lt"/>
              </a:rPr>
              <a:t>提高可持續性：使用太陽能作為能源來源有助於降低對傳統能源的需求，有助於確保漁業的可持續性。</a:t>
            </a:r>
          </a:p>
          <a:p>
            <a:r>
              <a:rPr lang="zh-TW" altLang="en-US" sz="1800">
                <a:latin typeface="微軟正黑體" panose="020B0604030504040204" pitchFamily="34" charset="-120"/>
                <a:ea typeface="微軟正黑體" panose="020B0604030504040204" pitchFamily="34" charset="-120"/>
                <a:cs typeface="+mn-lt"/>
              </a:rPr>
              <a:t>降低操作成本：太陽能發電在陽光充足的地區可以為漁業設施提供廉價的電力，降低了操作成本。</a:t>
            </a:r>
          </a:p>
          <a:p>
            <a:r>
              <a:rPr lang="zh-TW" altLang="en-US" sz="1800">
                <a:latin typeface="微軟正黑體" panose="020B0604030504040204" pitchFamily="34" charset="-120"/>
                <a:ea typeface="微軟正黑體" panose="020B0604030504040204" pitchFamily="34" charset="-120"/>
                <a:cs typeface="+mn-lt"/>
              </a:rPr>
              <a:t>應對氣候變化：太陽能發電有助於減少對化石燃料的需求，從而減少碳排放，有助於應對氣候變化。</a:t>
            </a:r>
          </a:p>
          <a:p>
            <a:r>
              <a:rPr lang="zh-TW" altLang="en-US" sz="1800">
                <a:latin typeface="微軟正黑體" panose="020B0604030504040204" pitchFamily="34" charset="-120"/>
                <a:ea typeface="微軟正黑體" panose="020B0604030504040204" pitchFamily="34" charset="-120"/>
                <a:cs typeface="+mn-lt"/>
              </a:rPr>
              <a:t>電能儲存：一些漁業設施還可以安裝電能儲存系統，以在夜間或多雲時使用太陽能發電。</a:t>
            </a:r>
          </a:p>
          <a:p>
            <a:endParaRPr lang="zh-TW" altLang="en-US" sz="1400"/>
          </a:p>
        </p:txBody>
      </p:sp>
      <p:sp>
        <p:nvSpPr>
          <p:cNvPr id="5" name="文字方塊 4">
            <a:extLst>
              <a:ext uri="{FF2B5EF4-FFF2-40B4-BE49-F238E27FC236}">
                <a16:creationId xmlns:a16="http://schemas.microsoft.com/office/drawing/2014/main" id="{4BBE53AC-A207-DA74-659C-A86CB39613A5}"/>
              </a:ext>
            </a:extLst>
          </p:cNvPr>
          <p:cNvSpPr txBox="1"/>
          <p:nvPr/>
        </p:nvSpPr>
        <p:spPr>
          <a:xfrm>
            <a:off x="5551252" y="6464509"/>
            <a:ext cx="1685077" cy="369332"/>
          </a:xfrm>
          <a:prstGeom prst="rect">
            <a:avLst/>
          </a:prstGeom>
          <a:noFill/>
        </p:spPr>
        <p:txBody>
          <a:bodyPr wrap="none" lIns="91440" tIns="45720" rIns="91440" bIns="45720" rtlCol="0" anchor="t">
            <a:spAutoFit/>
          </a:bodyPr>
          <a:lstStyle/>
          <a:p>
            <a:r>
              <a:rPr lang="zh-TW" altLang="en-US">
                <a:latin typeface="Microsoft JhengHei"/>
                <a:ea typeface="Microsoft JhengHei"/>
              </a:rPr>
              <a:t>*圖片取自網路</a:t>
            </a:r>
          </a:p>
        </p:txBody>
      </p:sp>
    </p:spTree>
    <p:extLst>
      <p:ext uri="{BB962C8B-B14F-4D97-AF65-F5344CB8AC3E}">
        <p14:creationId xmlns:p14="http://schemas.microsoft.com/office/powerpoint/2010/main" val="375639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useBgFill="1">
        <p:nvSpPr>
          <p:cNvPr id="1043" name="Rectangle 1030">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C318BA78-1436-D1C8-E71C-5DA6E08DF06E}"/>
              </a:ext>
            </a:extLst>
          </p:cNvPr>
          <p:cNvSpPr>
            <a:spLocks noGrp="1"/>
          </p:cNvSpPr>
          <p:nvPr>
            <p:ph type="title"/>
          </p:nvPr>
        </p:nvSpPr>
        <p:spPr>
          <a:xfrm>
            <a:off x="589009" y="502400"/>
            <a:ext cx="3367171" cy="1818064"/>
          </a:xfrm>
        </p:spPr>
        <p:txBody>
          <a:bodyPr>
            <a:normAutofit/>
          </a:bodyPr>
          <a:lstStyle/>
          <a:p>
            <a:pPr algn="ctr"/>
            <a:r>
              <a:rPr lang="zh-TW" altLang="en-US" b="1">
                <a:latin typeface="Microsoft JhengHei"/>
                <a:ea typeface="Microsoft JhengHei"/>
                <a:cs typeface="Calibri Light"/>
              </a:rPr>
              <a:t>動機</a:t>
            </a:r>
          </a:p>
        </p:txBody>
      </p:sp>
      <p:pic>
        <p:nvPicPr>
          <p:cNvPr id="1026" name="Picture 2" descr="台南養殖業受寒害近7成虱目魚被凍死－民視新聞- YouTube">
            <a:extLst>
              <a:ext uri="{FF2B5EF4-FFF2-40B4-BE49-F238E27FC236}">
                <a16:creationId xmlns:a16="http://schemas.microsoft.com/office/drawing/2014/main" id="{815C2F16-1B4E-98BD-D380-F268BC3475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686"/>
          <a:stretch/>
        </p:blipFill>
        <p:spPr bwMode="auto">
          <a:xfrm>
            <a:off x="4555236" y="6"/>
            <a:ext cx="7636763" cy="2762724"/>
          </a:xfrm>
          <a:prstGeom prst="rect">
            <a:avLst/>
          </a:prstGeom>
          <a:noFill/>
          <a:extLst>
            <a:ext uri="{909E8E84-426E-40DD-AFC4-6F175D3DCCD1}">
              <a14:hiddenFill xmlns:a14="http://schemas.microsoft.com/office/drawing/2010/main">
                <a:solidFill>
                  <a:srgbClr val="FFFFFF"/>
                </a:solidFill>
              </a14:hiddenFill>
            </a:ext>
          </a:extLst>
        </p:spPr>
      </p:pic>
      <p:sp>
        <p:nvSpPr>
          <p:cNvPr id="1044" name="Rectangle 1032">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6" name="內容版面配置區 3">
            <a:extLst>
              <a:ext uri="{FF2B5EF4-FFF2-40B4-BE49-F238E27FC236}">
                <a16:creationId xmlns:a16="http://schemas.microsoft.com/office/drawing/2014/main" id="{6F67405D-E4D7-7B07-8DE5-C3457D1DF7B5}"/>
              </a:ext>
            </a:extLst>
          </p:cNvPr>
          <p:cNvPicPr>
            <a:picLocks noChangeAspect="1"/>
          </p:cNvPicPr>
          <p:nvPr/>
        </p:nvPicPr>
        <p:blipFill rotWithShape="1">
          <a:blip r:embed="rId4"/>
          <a:srcRect r="15058" b="3"/>
          <a:stretch/>
        </p:blipFill>
        <p:spPr>
          <a:xfrm>
            <a:off x="-1" y="2826737"/>
            <a:ext cx="4565779" cy="4031263"/>
          </a:xfrm>
          <a:prstGeom prst="rect">
            <a:avLst/>
          </a:prstGeom>
        </p:spPr>
      </p:pic>
      <p:sp>
        <p:nvSpPr>
          <p:cNvPr id="3" name="內容版面配置區 2">
            <a:extLst>
              <a:ext uri="{FF2B5EF4-FFF2-40B4-BE49-F238E27FC236}">
                <a16:creationId xmlns:a16="http://schemas.microsoft.com/office/drawing/2014/main" id="{B26C948E-3B7A-E843-D2D4-4CA20B5A311D}"/>
              </a:ext>
            </a:extLst>
          </p:cNvPr>
          <p:cNvSpPr>
            <a:spLocks noGrp="1"/>
          </p:cNvSpPr>
          <p:nvPr>
            <p:ph idx="1"/>
          </p:nvPr>
        </p:nvSpPr>
        <p:spPr>
          <a:xfrm>
            <a:off x="5292684" y="3204995"/>
            <a:ext cx="5742432" cy="3198076"/>
          </a:xfrm>
        </p:spPr>
        <p:txBody>
          <a:bodyPr vert="horz" lIns="91440" tIns="45720" rIns="91440" bIns="45720" rtlCol="0" anchor="ctr">
            <a:normAutofit/>
          </a:bodyPr>
          <a:lstStyle/>
          <a:p>
            <a:r>
              <a:rPr lang="zh-TW" altLang="en-US" sz="2000">
                <a:latin typeface="Microsoft JhengHei"/>
                <a:ea typeface="Microsoft JhengHei"/>
                <a:cs typeface="Calibri"/>
              </a:rPr>
              <a:t>台灣推動漁電共生的主要目標之一是減少對傳統能源的依賴，以節省能源成本並減少環境影響。此外，這也有助於提高漁業業者的競爭力，使其更具可持續性。
我們希望在漁電共生的基礎上，增加物聯網功能，來減輕漁民的負擔。每年冬天都能看見新聞報導養殖魚類凍死的消息，我們希望也能增加因應措施，來防止此類憾事發生。</a:t>
            </a:r>
          </a:p>
        </p:txBody>
      </p:sp>
      <p:sp>
        <p:nvSpPr>
          <p:cNvPr id="1045" name="Rectangle 1034">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 name="文字方塊 6">
            <a:extLst>
              <a:ext uri="{FF2B5EF4-FFF2-40B4-BE49-F238E27FC236}">
                <a16:creationId xmlns:a16="http://schemas.microsoft.com/office/drawing/2014/main" id="{0C28CE82-DF17-5D8C-DC5F-EA01A694F070}"/>
              </a:ext>
            </a:extLst>
          </p:cNvPr>
          <p:cNvSpPr txBox="1"/>
          <p:nvPr/>
        </p:nvSpPr>
        <p:spPr>
          <a:xfrm>
            <a:off x="10337260" y="6403071"/>
            <a:ext cx="1685077" cy="369332"/>
          </a:xfrm>
          <a:prstGeom prst="rect">
            <a:avLst/>
          </a:prstGeom>
          <a:noFill/>
        </p:spPr>
        <p:txBody>
          <a:bodyPr wrap="none" lIns="91440" tIns="45720" rIns="91440" bIns="45720" rtlCol="0" anchor="t">
            <a:spAutoFit/>
          </a:bodyPr>
          <a:lstStyle/>
          <a:p>
            <a:r>
              <a:rPr lang="zh-TW" altLang="en-US">
                <a:latin typeface="Microsoft JhengHei"/>
                <a:ea typeface="Microsoft JhengHei"/>
              </a:rPr>
              <a:t>*圖片取自網路</a:t>
            </a:r>
          </a:p>
        </p:txBody>
      </p:sp>
    </p:spTree>
    <p:extLst>
      <p:ext uri="{BB962C8B-B14F-4D97-AF65-F5344CB8AC3E}">
        <p14:creationId xmlns:p14="http://schemas.microsoft.com/office/powerpoint/2010/main" val="2418029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useBgFill="1">
        <p:nvSpPr>
          <p:cNvPr id="2070" name="Rectangle 206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DE90E1AA-A98E-57D9-27AA-F91F417C1ECE}"/>
              </a:ext>
            </a:extLst>
          </p:cNvPr>
          <p:cNvSpPr>
            <a:spLocks noGrp="1"/>
          </p:cNvSpPr>
          <p:nvPr>
            <p:ph type="title"/>
          </p:nvPr>
        </p:nvSpPr>
        <p:spPr>
          <a:xfrm>
            <a:off x="640080" y="325369"/>
            <a:ext cx="4368602" cy="1956841"/>
          </a:xfrm>
        </p:spPr>
        <p:txBody>
          <a:bodyPr anchor="b">
            <a:normAutofit/>
          </a:bodyPr>
          <a:lstStyle/>
          <a:p>
            <a:r>
              <a:rPr lang="zh-TW" altLang="en-US" sz="5400" b="1">
                <a:latin typeface="Microsoft JhengHei"/>
                <a:ea typeface="Microsoft JhengHei"/>
                <a:cs typeface="Calibri Light"/>
              </a:rPr>
              <a:t>目的</a:t>
            </a:r>
          </a:p>
        </p:txBody>
      </p:sp>
      <p:sp>
        <p:nvSpPr>
          <p:cNvPr id="207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內容版面配置區 2">
            <a:extLst>
              <a:ext uri="{FF2B5EF4-FFF2-40B4-BE49-F238E27FC236}">
                <a16:creationId xmlns:a16="http://schemas.microsoft.com/office/drawing/2014/main" id="{612552DE-1655-80B3-6440-4BB99AE1AF84}"/>
              </a:ext>
            </a:extLst>
          </p:cNvPr>
          <p:cNvSpPr>
            <a:spLocks noGrp="1"/>
          </p:cNvSpPr>
          <p:nvPr>
            <p:ph idx="1"/>
          </p:nvPr>
        </p:nvSpPr>
        <p:spPr>
          <a:xfrm>
            <a:off x="640080" y="2872899"/>
            <a:ext cx="4243589" cy="3320668"/>
          </a:xfrm>
        </p:spPr>
        <p:txBody>
          <a:bodyPr vert="horz" lIns="91440" tIns="45720" rIns="91440" bIns="45720" rtlCol="0">
            <a:normAutofit fontScale="92500" lnSpcReduction="10000"/>
          </a:bodyPr>
          <a:lstStyle/>
          <a:p>
            <a:pPr marL="0" indent="0">
              <a:buNone/>
            </a:pPr>
            <a:r>
              <a:rPr lang="zh-TW" altLang="en-US" sz="1500">
                <a:ea typeface="+mn-lt"/>
                <a:cs typeface="+mn-lt"/>
              </a:rPr>
              <a:t>⦁</a:t>
            </a:r>
            <a:r>
              <a:rPr lang="zh-TW" altLang="en-US" sz="1500">
                <a:latin typeface="微軟正黑體" panose="020B0604030504040204" pitchFamily="34" charset="-120"/>
                <a:ea typeface="微軟正黑體" panose="020B0604030504040204" pitchFamily="34" charset="-120"/>
                <a:cs typeface="+mn-lt"/>
              </a:rPr>
              <a:t>    </a:t>
            </a:r>
            <a:r>
              <a:rPr lang="zh-TW" altLang="en-US" sz="1800">
                <a:latin typeface="微軟正黑體" panose="020B0604030504040204" pitchFamily="34" charset="-120"/>
                <a:ea typeface="微軟正黑體" panose="020B0604030504040204" pitchFamily="34" charset="-120"/>
                <a:cs typeface="+mn-lt"/>
              </a:rPr>
              <a:t>藉由漁電本身提供電能驅動系統，減</a:t>
            </a:r>
            <a:endParaRPr lang="en-US" altLang="zh-TW" sz="1800">
              <a:latin typeface="微軟正黑體" panose="020B0604030504040204" pitchFamily="34" charset="-120"/>
              <a:ea typeface="微軟正黑體" panose="020B0604030504040204" pitchFamily="34" charset="-120"/>
              <a:cs typeface="+mn-lt"/>
            </a:endParaRPr>
          </a:p>
          <a:p>
            <a:pPr marL="0" indent="0">
              <a:buNone/>
            </a:pPr>
            <a:r>
              <a:rPr lang="zh-TW" altLang="en-US" sz="1800">
                <a:latin typeface="微軟正黑體" panose="020B0604030504040204" pitchFamily="34" charset="-120"/>
                <a:ea typeface="微軟正黑體" panose="020B0604030504040204" pitchFamily="34" charset="-120"/>
                <a:cs typeface="+mn-lt"/>
              </a:rPr>
              <a:t>     少碳足跡</a:t>
            </a:r>
            <a:r>
              <a:rPr lang="zh-TW" sz="1800">
                <a:latin typeface="微軟正黑體" panose="020B0604030504040204" pitchFamily="34" charset="-120"/>
                <a:ea typeface="微軟正黑體" panose="020B0604030504040204" pitchFamily="34" charset="-120"/>
                <a:cs typeface="+mn-lt"/>
              </a:rPr>
              <a:t>。</a:t>
            </a:r>
            <a:endParaRPr lang="zh-TW" sz="1800">
              <a:latin typeface="微軟正黑體" panose="020B0604030504040204" pitchFamily="34" charset="-120"/>
              <a:ea typeface="微軟正黑體" panose="020B0604030504040204" pitchFamily="34" charset="-120"/>
            </a:endParaRPr>
          </a:p>
          <a:p>
            <a:pPr marL="0" indent="0">
              <a:buNone/>
            </a:pPr>
            <a:r>
              <a:rPr lang="zh-TW" altLang="en-US" sz="1800">
                <a:latin typeface="微軟正黑體" panose="020B0604030504040204" pitchFamily="34" charset="-120"/>
                <a:ea typeface="微軟正黑體" panose="020B0604030504040204" pitchFamily="34" charset="-120"/>
                <a:cs typeface="+mn-lt"/>
              </a:rPr>
              <a:t>⦁    打造一套聯網控制系統</a:t>
            </a:r>
            <a:r>
              <a:rPr lang="zh-TW" sz="1800">
                <a:latin typeface="微軟正黑體" panose="020B0604030504040204" pitchFamily="34" charset="-120"/>
                <a:ea typeface="微軟正黑體" panose="020B0604030504040204" pitchFamily="34" charset="-120"/>
                <a:cs typeface="+mn-lt"/>
              </a:rPr>
              <a:t>，</a:t>
            </a:r>
            <a:r>
              <a:rPr lang="zh-TW" altLang="en-US" sz="1800">
                <a:latin typeface="微軟正黑體" panose="020B0604030504040204" pitchFamily="34" charset="-120"/>
                <a:ea typeface="微軟正黑體" panose="020B0604030504040204" pitchFamily="34" charset="-120"/>
                <a:cs typeface="+mn-lt"/>
              </a:rPr>
              <a:t>即時透過系    </a:t>
            </a:r>
            <a:endParaRPr lang="en-US" altLang="zh-TW" sz="1800">
              <a:latin typeface="微軟正黑體" panose="020B0604030504040204" pitchFamily="34" charset="-120"/>
              <a:ea typeface="微軟正黑體" panose="020B0604030504040204" pitchFamily="34" charset="-120"/>
              <a:cs typeface="+mn-lt"/>
            </a:endParaRPr>
          </a:p>
          <a:p>
            <a:pPr marL="0" indent="0">
              <a:buNone/>
            </a:pPr>
            <a:r>
              <a:rPr lang="zh-TW" altLang="en-US" sz="1800">
                <a:latin typeface="微軟正黑體" panose="020B0604030504040204" pitchFamily="34" charset="-120"/>
                <a:ea typeface="微軟正黑體" panose="020B0604030504040204" pitchFamily="34" charset="-120"/>
                <a:cs typeface="+mn-lt"/>
              </a:rPr>
              <a:t>      統回傳資訊</a:t>
            </a:r>
            <a:r>
              <a:rPr lang="zh-TW" sz="1800">
                <a:latin typeface="微軟正黑體" panose="020B0604030504040204" pitchFamily="34" charset="-120"/>
                <a:ea typeface="微軟正黑體" panose="020B0604030504040204" pitchFamily="34" charset="-120"/>
                <a:cs typeface="+mn-lt"/>
              </a:rPr>
              <a:t>。</a:t>
            </a:r>
          </a:p>
          <a:p>
            <a:pPr marL="0" indent="0">
              <a:buNone/>
            </a:pPr>
            <a:r>
              <a:rPr lang="zh-TW" altLang="en-US" sz="1800">
                <a:latin typeface="微軟正黑體" panose="020B0604030504040204" pitchFamily="34" charset="-120"/>
                <a:ea typeface="微軟正黑體" panose="020B0604030504040204" pitchFamily="34" charset="-120"/>
                <a:cs typeface="+mn-lt"/>
              </a:rPr>
              <a:t>⦁    </a:t>
            </a:r>
            <a:r>
              <a:rPr lang="zh-TW" sz="1800">
                <a:latin typeface="微軟正黑體" panose="020B0604030504040204" pitchFamily="34" charset="-120"/>
                <a:ea typeface="微軟正黑體" panose="020B0604030504040204" pitchFamily="34" charset="-120"/>
                <a:cs typeface="+mn-lt"/>
              </a:rPr>
              <a:t>研究和探討</a:t>
            </a:r>
            <a:r>
              <a:rPr lang="zh-TW" altLang="en-US" sz="1800">
                <a:latin typeface="微軟正黑體" panose="020B0604030504040204" pitchFamily="34" charset="-120"/>
                <a:ea typeface="微軟正黑體" panose="020B0604030504040204" pitchFamily="34" charset="-120"/>
                <a:cs typeface="+mn-lt"/>
              </a:rPr>
              <a:t>綠能養殖系統的</a:t>
            </a:r>
            <a:r>
              <a:rPr lang="zh-TW" sz="1800">
                <a:latin typeface="微軟正黑體" panose="020B0604030504040204" pitchFamily="34" charset="-120"/>
                <a:ea typeface="微軟正黑體" panose="020B0604030504040204" pitchFamily="34" charset="-120"/>
                <a:cs typeface="+mn-lt"/>
              </a:rPr>
              <a:t>具體應用</a:t>
            </a:r>
            <a:endParaRPr lang="en-US" altLang="zh-TW" sz="1800">
              <a:latin typeface="微軟正黑體" panose="020B0604030504040204" pitchFamily="34" charset="-120"/>
              <a:ea typeface="微軟正黑體" panose="020B0604030504040204" pitchFamily="34" charset="-120"/>
              <a:cs typeface="+mn-lt"/>
            </a:endParaRPr>
          </a:p>
          <a:p>
            <a:pPr marL="0" indent="0">
              <a:buNone/>
            </a:pPr>
            <a:r>
              <a:rPr lang="zh-TW" altLang="en-US" sz="1800">
                <a:latin typeface="微軟正黑體" panose="020B0604030504040204" pitchFamily="34" charset="-120"/>
                <a:ea typeface="微軟正黑體" panose="020B0604030504040204" pitchFamily="34" charset="-120"/>
                <a:cs typeface="+mn-lt"/>
              </a:rPr>
              <a:t>      </a:t>
            </a:r>
            <a:r>
              <a:rPr lang="zh-TW" sz="1800">
                <a:latin typeface="微軟正黑體" panose="020B0604030504040204" pitchFamily="34" charset="-120"/>
                <a:ea typeface="微軟正黑體" panose="020B0604030504040204" pitchFamily="34" charset="-120"/>
                <a:cs typeface="+mn-lt"/>
              </a:rPr>
              <a:t>和實踐方法，解決實踐過程中的問題</a:t>
            </a:r>
            <a:r>
              <a:rPr lang="zh-TW" altLang="en-US" sz="1800">
                <a:latin typeface="微軟正黑體" panose="020B0604030504040204" pitchFamily="34" charset="-120"/>
                <a:ea typeface="微軟正黑體" panose="020B0604030504040204" pitchFamily="34" charset="-120"/>
                <a:cs typeface="+mn-lt"/>
              </a:rPr>
              <a:t>   </a:t>
            </a:r>
            <a:endParaRPr lang="en-US" altLang="zh-TW" sz="1800">
              <a:latin typeface="微軟正黑體" panose="020B0604030504040204" pitchFamily="34" charset="-120"/>
              <a:ea typeface="微軟正黑體" panose="020B0604030504040204" pitchFamily="34" charset="-120"/>
              <a:cs typeface="+mn-lt"/>
            </a:endParaRPr>
          </a:p>
          <a:p>
            <a:pPr marL="0" indent="0">
              <a:buNone/>
            </a:pPr>
            <a:r>
              <a:rPr lang="zh-TW" altLang="en-US" sz="1800">
                <a:latin typeface="微軟正黑體" panose="020B0604030504040204" pitchFamily="34" charset="-120"/>
                <a:ea typeface="微軟正黑體" panose="020B0604030504040204" pitchFamily="34" charset="-120"/>
                <a:cs typeface="+mn-lt"/>
              </a:rPr>
              <a:t>      </a:t>
            </a:r>
            <a:r>
              <a:rPr lang="zh-TW" sz="1800">
                <a:latin typeface="微軟正黑體" panose="020B0604030504040204" pitchFamily="34" charset="-120"/>
                <a:ea typeface="微軟正黑體" panose="020B0604030504040204" pitchFamily="34" charset="-120"/>
                <a:cs typeface="+mn-lt"/>
              </a:rPr>
              <a:t>和挑戰。</a:t>
            </a:r>
          </a:p>
          <a:p>
            <a:pPr marL="0" indent="0">
              <a:buNone/>
            </a:pPr>
            <a:r>
              <a:rPr lang="zh-TW" altLang="en-US" sz="1800">
                <a:latin typeface="微軟正黑體" panose="020B0604030504040204" pitchFamily="34" charset="-120"/>
                <a:ea typeface="微軟正黑體" panose="020B0604030504040204" pitchFamily="34" charset="-120"/>
                <a:cs typeface="+mn-lt"/>
              </a:rPr>
              <a:t>⦁    </a:t>
            </a:r>
            <a:r>
              <a:rPr lang="zh-TW" sz="1800">
                <a:latin typeface="微軟正黑體" panose="020B0604030504040204" pitchFamily="34" charset="-120"/>
                <a:ea typeface="微軟正黑體" panose="020B0604030504040204" pitchFamily="34" charset="-120"/>
                <a:cs typeface="+mn-lt"/>
              </a:rPr>
              <a:t>促進農業的可持續發展。</a:t>
            </a:r>
          </a:p>
          <a:p>
            <a:pPr marL="0" indent="0">
              <a:buNone/>
            </a:pPr>
            <a:r>
              <a:rPr lang="zh-TW" altLang="en-US" sz="1800">
                <a:latin typeface="微軟正黑體" panose="020B0604030504040204" pitchFamily="34" charset="-120"/>
                <a:ea typeface="微軟正黑體" panose="020B0604030504040204" pitchFamily="34" charset="-120"/>
                <a:cs typeface="+mn-lt"/>
              </a:rPr>
              <a:t>⦁    </a:t>
            </a:r>
            <a:r>
              <a:rPr lang="zh-TW" sz="1800">
                <a:latin typeface="微軟正黑體" panose="020B0604030504040204" pitchFamily="34" charset="-120"/>
                <a:ea typeface="微軟正黑體" panose="020B0604030504040204" pitchFamily="34" charset="-120"/>
                <a:cs typeface="+mn-lt"/>
              </a:rPr>
              <a:t>增加</a:t>
            </a:r>
            <a:r>
              <a:rPr lang="zh-TW" altLang="en-US" sz="1800">
                <a:latin typeface="微軟正黑體" panose="020B0604030504040204" pitchFamily="34" charset="-120"/>
                <a:ea typeface="微軟正黑體" panose="020B0604030504040204" pitchFamily="34" charset="-120"/>
                <a:cs typeface="+mn-lt"/>
              </a:rPr>
              <a:t>漁電</a:t>
            </a:r>
            <a:r>
              <a:rPr lang="zh-TW" sz="1800">
                <a:latin typeface="微軟正黑體" panose="020B0604030504040204" pitchFamily="34" charset="-120"/>
                <a:ea typeface="微軟正黑體" panose="020B0604030504040204" pitchFamily="34" charset="-120"/>
                <a:cs typeface="+mn-lt"/>
              </a:rPr>
              <a:t>共生</a:t>
            </a:r>
            <a:r>
              <a:rPr lang="zh-TW" altLang="en-US" sz="1800">
                <a:latin typeface="微軟正黑體" panose="020B0604030504040204" pitchFamily="34" charset="-120"/>
                <a:ea typeface="微軟正黑體" panose="020B0604030504040204" pitchFamily="34" charset="-120"/>
                <a:cs typeface="+mn-lt"/>
              </a:rPr>
              <a:t>附屬的</a:t>
            </a:r>
            <a:r>
              <a:rPr lang="en-US" altLang="zh-TW" sz="1800">
                <a:latin typeface="微軟正黑體" panose="020B0604030504040204" pitchFamily="34" charset="-120"/>
                <a:ea typeface="微軟正黑體" panose="020B0604030504040204" pitchFamily="34" charset="-120"/>
                <a:cs typeface="+mn-lt"/>
              </a:rPr>
              <a:t>IOT</a:t>
            </a:r>
            <a:r>
              <a:rPr lang="zh-TW" altLang="en-US" sz="1800">
                <a:latin typeface="微軟正黑體" panose="020B0604030504040204" pitchFamily="34" charset="-120"/>
                <a:ea typeface="微軟正黑體" panose="020B0604030504040204" pitchFamily="34" charset="-120"/>
                <a:cs typeface="+mn-lt"/>
              </a:rPr>
              <a:t>感應器</a:t>
            </a:r>
            <a:r>
              <a:rPr lang="zh-TW" sz="1800">
                <a:latin typeface="微軟正黑體" panose="020B0604030504040204" pitchFamily="34" charset="-120"/>
                <a:ea typeface="微軟正黑體" panose="020B0604030504040204" pitchFamily="34" charset="-120"/>
                <a:cs typeface="+mn-lt"/>
              </a:rPr>
              <a:t>，增</a:t>
            </a:r>
            <a:r>
              <a:rPr lang="zh-TW" altLang="en-US" sz="1800">
                <a:latin typeface="微軟正黑體" panose="020B0604030504040204" pitchFamily="34" charset="-120"/>
                <a:ea typeface="微軟正黑體" panose="020B0604030504040204" pitchFamily="34" charset="-120"/>
                <a:cs typeface="+mn-lt"/>
              </a:rPr>
              <a:t>  </a:t>
            </a:r>
            <a:endParaRPr lang="en-US" altLang="zh-TW" sz="1800">
              <a:latin typeface="微軟正黑體" panose="020B0604030504040204" pitchFamily="34" charset="-120"/>
              <a:ea typeface="微軟正黑體" panose="020B0604030504040204" pitchFamily="34" charset="-120"/>
              <a:cs typeface="+mn-lt"/>
            </a:endParaRPr>
          </a:p>
          <a:p>
            <a:pPr marL="0" indent="0">
              <a:buNone/>
            </a:pPr>
            <a:r>
              <a:rPr lang="zh-TW" altLang="en-US" sz="1800">
                <a:latin typeface="微軟正黑體" panose="020B0604030504040204" pitchFamily="34" charset="-120"/>
                <a:ea typeface="微軟正黑體" panose="020B0604030504040204" pitchFamily="34" charset="-120"/>
                <a:cs typeface="+mn-lt"/>
              </a:rPr>
              <a:t>      </a:t>
            </a:r>
            <a:r>
              <a:rPr lang="zh-TW" sz="1800">
                <a:latin typeface="微軟正黑體" panose="020B0604030504040204" pitchFamily="34" charset="-120"/>
                <a:ea typeface="微軟正黑體" panose="020B0604030504040204" pitchFamily="34" charset="-120"/>
                <a:cs typeface="+mn-lt"/>
              </a:rPr>
              <a:t>加更多產品價值。</a:t>
            </a:r>
            <a:endParaRPr lang="zh-TW" altLang="en-US" sz="1800">
              <a:latin typeface="微軟正黑體" panose="020B0604030504040204" pitchFamily="34" charset="-120"/>
              <a:ea typeface="微軟正黑體" panose="020B0604030504040204" pitchFamily="34" charset="-120"/>
              <a:cs typeface="+mn-lt"/>
            </a:endParaRPr>
          </a:p>
          <a:p>
            <a:endParaRPr lang="zh-TW" sz="1500">
              <a:latin typeface="Microsoft JhengHei"/>
              <a:ea typeface="Microsoft JhengHei"/>
            </a:endParaRPr>
          </a:p>
        </p:txBody>
      </p:sp>
      <p:pic>
        <p:nvPicPr>
          <p:cNvPr id="2056" name="Picture 8" descr="農業資源與綠能趨勢網">
            <a:extLst>
              <a:ext uri="{FF2B5EF4-FFF2-40B4-BE49-F238E27FC236}">
                <a16:creationId xmlns:a16="http://schemas.microsoft.com/office/drawing/2014/main" id="{C9AF4F87-7A1D-1429-DB23-9E5DC345B2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62" r="15889"/>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98ADB879-D605-A2AE-188C-D4B975118F3B}"/>
              </a:ext>
            </a:extLst>
          </p:cNvPr>
          <p:cNvSpPr txBox="1"/>
          <p:nvPr/>
        </p:nvSpPr>
        <p:spPr>
          <a:xfrm>
            <a:off x="10304834" y="6391719"/>
            <a:ext cx="1685077" cy="369332"/>
          </a:xfrm>
          <a:prstGeom prst="rect">
            <a:avLst/>
          </a:prstGeom>
          <a:noFill/>
        </p:spPr>
        <p:txBody>
          <a:bodyPr wrap="none" lIns="91440" tIns="45720" rIns="91440" bIns="45720" rtlCol="0" anchor="t">
            <a:spAutoFit/>
          </a:bodyPr>
          <a:lstStyle/>
          <a:p>
            <a:r>
              <a:rPr lang="zh-TW" altLang="en-US">
                <a:latin typeface="Microsoft JhengHei"/>
                <a:ea typeface="Microsoft JhengHei"/>
              </a:rPr>
              <a:t>*圖片取自網路</a:t>
            </a:r>
          </a:p>
        </p:txBody>
      </p:sp>
    </p:spTree>
    <p:extLst>
      <p:ext uri="{BB962C8B-B14F-4D97-AF65-F5344CB8AC3E}">
        <p14:creationId xmlns:p14="http://schemas.microsoft.com/office/powerpoint/2010/main" val="57665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525CD7-6E4F-BAAB-E44D-672CD0CF6F6F}"/>
              </a:ext>
            </a:extLst>
          </p:cNvPr>
          <p:cNvSpPr>
            <a:spLocks noGrp="1"/>
          </p:cNvSpPr>
          <p:nvPr>
            <p:ph type="title"/>
          </p:nvPr>
        </p:nvSpPr>
        <p:spPr>
          <a:xfrm>
            <a:off x="2087880" y="795654"/>
            <a:ext cx="2849880" cy="1325563"/>
          </a:xfrm>
        </p:spPr>
        <p:txBody>
          <a:bodyPr>
            <a:normAutofit/>
          </a:bodyPr>
          <a:lstStyle/>
          <a:p>
            <a:pPr algn="ctr"/>
            <a:r>
              <a:rPr lang="zh-TW" altLang="en-US" sz="4000" b="1">
                <a:latin typeface="微軟正黑體"/>
                <a:ea typeface="微軟正黑體"/>
              </a:rPr>
              <a:t>執行方法</a:t>
            </a:r>
          </a:p>
        </p:txBody>
      </p:sp>
      <p:sp>
        <p:nvSpPr>
          <p:cNvPr id="3" name="內容版面配置區 2">
            <a:extLst>
              <a:ext uri="{FF2B5EF4-FFF2-40B4-BE49-F238E27FC236}">
                <a16:creationId xmlns:a16="http://schemas.microsoft.com/office/drawing/2014/main" id="{590A4225-82C0-725D-62BC-1219FB9BB3E2}"/>
              </a:ext>
            </a:extLst>
          </p:cNvPr>
          <p:cNvSpPr>
            <a:spLocks noGrp="1"/>
          </p:cNvSpPr>
          <p:nvPr>
            <p:ph idx="1"/>
          </p:nvPr>
        </p:nvSpPr>
        <p:spPr>
          <a:xfrm>
            <a:off x="853440" y="2121217"/>
            <a:ext cx="5709920" cy="4351338"/>
          </a:xfrm>
        </p:spPr>
        <p:txBody>
          <a:bodyPr>
            <a:normAutofit/>
          </a:bodyPr>
          <a:lstStyle/>
          <a:p>
            <a:pPr indent="0">
              <a:lnSpc>
                <a:spcPct val="150000"/>
              </a:lnSpc>
              <a:buNone/>
            </a:pPr>
            <a:r>
              <a:rPr lang="zh-TW" altLang="zh-TW" sz="2000" kern="100" dirty="0">
                <a:effectLst/>
                <a:latin typeface="微軟正黑體" panose="020B0604030504040204" pitchFamily="34" charset="-120"/>
                <a:ea typeface="微軟正黑體" panose="020B0604030504040204" pitchFamily="34" charset="-120"/>
                <a:cs typeface="標楷體" panose="03000509000000000000" pitchFamily="65" charset="-120"/>
              </a:rPr>
              <a:t>為達成及時資料回傳的便利性，團隊將</a:t>
            </a:r>
            <a:r>
              <a:rPr lang="en-US" altLang="zh-TW" sz="2000" kern="100" dirty="0">
                <a:effectLst/>
                <a:latin typeface="微軟正黑體" panose="020B0604030504040204" pitchFamily="34" charset="-120"/>
                <a:ea typeface="微軟正黑體" panose="020B0604030504040204" pitchFamily="34" charset="-120"/>
                <a:cs typeface="標楷體" panose="03000509000000000000" pitchFamily="65" charset="-120"/>
              </a:rPr>
              <a:t>Arduino</a:t>
            </a:r>
            <a:r>
              <a:rPr lang="zh-TW" altLang="zh-TW" sz="2000" kern="100" dirty="0">
                <a:effectLst/>
                <a:latin typeface="微軟正黑體" panose="020B0604030504040204" pitchFamily="34" charset="-120"/>
                <a:ea typeface="微軟正黑體" panose="020B0604030504040204" pitchFamily="34" charset="-120"/>
                <a:cs typeface="標楷體" panose="03000509000000000000" pitchFamily="65" charset="-120"/>
              </a:rPr>
              <a:t>結合</a:t>
            </a:r>
            <a:r>
              <a:rPr lang="en-US" altLang="zh-TW" sz="2000" kern="100" dirty="0" err="1">
                <a:effectLst/>
                <a:latin typeface="微軟正黑體" panose="020B0604030504040204" pitchFamily="34" charset="-120"/>
                <a:ea typeface="微軟正黑體" panose="020B0604030504040204" pitchFamily="34" charset="-120"/>
                <a:cs typeface="標楷體" panose="03000509000000000000" pitchFamily="65" charset="-120"/>
              </a:rPr>
              <a:t>Linebot</a:t>
            </a:r>
            <a:r>
              <a:rPr lang="zh-TW" altLang="zh-TW" sz="2000" kern="100" dirty="0">
                <a:effectLst/>
                <a:latin typeface="微軟正黑體" panose="020B0604030504040204" pitchFamily="34" charset="-120"/>
                <a:ea typeface="微軟正黑體" panose="020B0604030504040204" pitchFamily="34" charset="-120"/>
                <a:cs typeface="標楷體" panose="03000509000000000000" pitchFamily="65" charset="-120"/>
              </a:rPr>
              <a:t>與遠端軟體控制的方式，將設備操作簡單化，快速對系統操作做出判斷。</a:t>
            </a:r>
            <a:endParaRPr lang="en-US" altLang="zh-TW" sz="2000" kern="100" dirty="0">
              <a:latin typeface="微軟正黑體" panose="020B0604030504040204" pitchFamily="34" charset="-120"/>
              <a:ea typeface="微軟正黑體" panose="020B0604030504040204" pitchFamily="34" charset="-120"/>
            </a:endParaRPr>
          </a:p>
          <a:p>
            <a:pPr indent="0">
              <a:lnSpc>
                <a:spcPct val="150000"/>
              </a:lnSpc>
              <a:buNone/>
            </a:pPr>
            <a:r>
              <a:rPr lang="zh-TW" altLang="zh-TW" sz="2000" kern="100" dirty="0">
                <a:effectLst/>
                <a:latin typeface="微軟正黑體" panose="020B0604030504040204" pitchFamily="34" charset="-120"/>
                <a:ea typeface="微軟正黑體" panose="020B0604030504040204" pitchFamily="34" charset="-120"/>
                <a:cs typeface="標楷體" panose="03000509000000000000" pitchFamily="65" charset="-120"/>
              </a:rPr>
              <a:t>當前的魚菜共生設備需要進一步改善其功能和性能，因此我們提出了一些初步的討論方案。其中，我們打算增加人機互動介面和相關輸出硬體，以提升系統的控制和操作。</a:t>
            </a:r>
            <a:endParaRPr lang="zh-TW" altLang="en-US" sz="20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4BD5F3CC-14DF-212F-F4F3-ACBD143DD0B6}"/>
              </a:ext>
            </a:extLst>
          </p:cNvPr>
          <p:cNvSpPr txBox="1"/>
          <p:nvPr/>
        </p:nvSpPr>
        <p:spPr>
          <a:xfrm>
            <a:off x="9225280" y="1997839"/>
            <a:ext cx="528320" cy="286232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此</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處</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可</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放</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互</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動</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介</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面</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的</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圖</a:t>
            </a:r>
          </a:p>
        </p:txBody>
      </p:sp>
      <p:pic>
        <p:nvPicPr>
          <p:cNvPr id="6" name="圖片 5" descr="一張含有 文字, 螢幕擷取畫面, 設計 的圖片&#10;&#10;自動產生的描述">
            <a:extLst>
              <a:ext uri="{FF2B5EF4-FFF2-40B4-BE49-F238E27FC236}">
                <a16:creationId xmlns:a16="http://schemas.microsoft.com/office/drawing/2014/main" id="{A70F988E-4569-0F5B-BC9C-1BE557722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2871" y="360342"/>
            <a:ext cx="3086100" cy="6112213"/>
          </a:xfrm>
          <a:prstGeom prst="rect">
            <a:avLst/>
          </a:prstGeom>
        </p:spPr>
      </p:pic>
    </p:spTree>
    <p:extLst>
      <p:ext uri="{BB962C8B-B14F-4D97-AF65-F5344CB8AC3E}">
        <p14:creationId xmlns:p14="http://schemas.microsoft.com/office/powerpoint/2010/main" val="226665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2CE6B7-8CDD-D686-C185-2D3A7931B47D}"/>
              </a:ext>
            </a:extLst>
          </p:cNvPr>
          <p:cNvSpPr>
            <a:spLocks noGrp="1"/>
          </p:cNvSpPr>
          <p:nvPr>
            <p:ph type="title"/>
          </p:nvPr>
        </p:nvSpPr>
        <p:spPr>
          <a:xfrm>
            <a:off x="5917184" y="1872630"/>
            <a:ext cx="5379523" cy="1345355"/>
          </a:xfrm>
        </p:spPr>
        <p:txBody>
          <a:bodyPr/>
          <a:lstStyle/>
          <a:p>
            <a:pPr algn="ctr"/>
            <a:r>
              <a:rPr lang="zh-TW" altLang="en-US" b="1" dirty="0">
                <a:latin typeface="Microsoft JhengHei"/>
                <a:ea typeface="Microsoft JhengHei"/>
                <a:cs typeface="Calibri Light"/>
              </a:rPr>
              <a:t>舊有水循環設備</a:t>
            </a:r>
          </a:p>
        </p:txBody>
      </p:sp>
      <p:pic>
        <p:nvPicPr>
          <p:cNvPr id="4" name="圖片 5" descr="一張含有 圖表 的圖片&#10;&#10;自動產生的描述">
            <a:extLst>
              <a:ext uri="{FF2B5EF4-FFF2-40B4-BE49-F238E27FC236}">
                <a16:creationId xmlns:a16="http://schemas.microsoft.com/office/drawing/2014/main" id="{A850F2FB-0A0A-CD8B-5EEE-9E18EC517143}"/>
              </a:ext>
            </a:extLst>
          </p:cNvPr>
          <p:cNvPicPr>
            <a:picLocks noGrp="1" noChangeAspect="1"/>
          </p:cNvPicPr>
          <p:nvPr>
            <p:ph idx="1"/>
          </p:nvPr>
        </p:nvPicPr>
        <p:blipFill>
          <a:blip r:embed="rId2"/>
          <a:stretch>
            <a:fillRect/>
          </a:stretch>
        </p:blipFill>
        <p:spPr>
          <a:xfrm>
            <a:off x="1001194" y="1387914"/>
            <a:ext cx="5040748" cy="4351338"/>
          </a:xfrm>
        </p:spPr>
      </p:pic>
      <p:sp>
        <p:nvSpPr>
          <p:cNvPr id="3" name="文字方塊 2">
            <a:extLst>
              <a:ext uri="{FF2B5EF4-FFF2-40B4-BE49-F238E27FC236}">
                <a16:creationId xmlns:a16="http://schemas.microsoft.com/office/drawing/2014/main" id="{59511D10-65BC-4EDF-BCFA-9F31CE50A1EA}"/>
              </a:ext>
            </a:extLst>
          </p:cNvPr>
          <p:cNvSpPr txBox="1"/>
          <p:nvPr/>
        </p:nvSpPr>
        <p:spPr>
          <a:xfrm>
            <a:off x="6594232" y="3217985"/>
            <a:ext cx="4240263" cy="1882438"/>
          </a:xfrm>
          <a:prstGeom prst="rect">
            <a:avLst/>
          </a:prstGeom>
          <a:noFill/>
        </p:spPr>
        <p:txBody>
          <a:bodyPr wrap="none" lIns="91440" tIns="45720" rIns="91440" bIns="45720" rtlCol="0" anchor="t">
            <a:spAutoFit/>
          </a:bodyPr>
          <a:lstStyle/>
          <a:p>
            <a:pPr>
              <a:lnSpc>
                <a:spcPct val="150000"/>
              </a:lnSpc>
            </a:pPr>
            <a:r>
              <a:rPr lang="en-US" altLang="zh-TW" sz="2000" dirty="0">
                <a:latin typeface="Microsoft JhengHei"/>
                <a:ea typeface="新細明體"/>
              </a:rPr>
              <a:t>1.</a:t>
            </a:r>
            <a:r>
              <a:rPr lang="zh-TW" altLang="en-US" sz="2000" dirty="0">
                <a:latin typeface="Microsoft JhengHei"/>
                <a:ea typeface="Microsoft JhengHei"/>
              </a:rPr>
              <a:t>缺乏溫控系統，魚類容易失溫死亡</a:t>
            </a:r>
            <a:endParaRPr lang="en-US" altLang="zh-TW" sz="2000" dirty="0">
              <a:latin typeface="Microsoft JhengHei"/>
              <a:ea typeface="Microsoft JhengHei"/>
            </a:endParaRPr>
          </a:p>
          <a:p>
            <a:pPr>
              <a:lnSpc>
                <a:spcPct val="150000"/>
              </a:lnSpc>
            </a:pPr>
            <a:r>
              <a:rPr lang="en-US" altLang="zh-TW" sz="2000" dirty="0">
                <a:latin typeface="Microsoft JhengHei"/>
                <a:ea typeface="新細明體"/>
              </a:rPr>
              <a:t>2.</a:t>
            </a:r>
            <a:r>
              <a:rPr lang="zh-TW" altLang="en-US" sz="2000" dirty="0">
                <a:latin typeface="Microsoft JhengHei"/>
                <a:ea typeface="Microsoft JhengHei"/>
              </a:rPr>
              <a:t>無聯網機制，無法及時回傳狀態</a:t>
            </a:r>
            <a:endParaRPr lang="en-US" altLang="zh-TW" sz="2000" dirty="0">
              <a:latin typeface="Microsoft JhengHei"/>
              <a:ea typeface="Microsoft JhengHei"/>
            </a:endParaRPr>
          </a:p>
          <a:p>
            <a:pPr>
              <a:lnSpc>
                <a:spcPct val="150000"/>
              </a:lnSpc>
            </a:pPr>
            <a:r>
              <a:rPr lang="en-US" altLang="zh-TW" sz="2000" dirty="0">
                <a:latin typeface="Microsoft JhengHei"/>
                <a:ea typeface="新細明體"/>
              </a:rPr>
              <a:t>3.</a:t>
            </a:r>
            <a:r>
              <a:rPr lang="zh-TW" altLang="en-US" sz="2000" dirty="0">
                <a:latin typeface="Microsoft JhengHei"/>
                <a:ea typeface="Microsoft JhengHei"/>
              </a:rPr>
              <a:t>魚池培菌設備因長時間浸泡水中，</a:t>
            </a:r>
            <a:endParaRPr lang="en-US" altLang="zh-TW" sz="2000" dirty="0">
              <a:latin typeface="Microsoft JhengHei"/>
              <a:ea typeface="Microsoft JhengHei"/>
            </a:endParaRPr>
          </a:p>
          <a:p>
            <a:pPr>
              <a:lnSpc>
                <a:spcPct val="150000"/>
              </a:lnSpc>
            </a:pPr>
            <a:r>
              <a:rPr lang="zh-TW" altLang="en-US" sz="2000" dirty="0">
                <a:latin typeface="Microsoft JhengHei"/>
                <a:ea typeface="Microsoft JhengHei"/>
              </a:rPr>
              <a:t>易生長苔癬</a:t>
            </a:r>
            <a:endParaRPr lang="en-US" altLang="zh-TW" sz="2000" dirty="0">
              <a:latin typeface="Microsoft JhengHei"/>
              <a:ea typeface="Microsoft JhengHei"/>
            </a:endParaRPr>
          </a:p>
        </p:txBody>
      </p:sp>
    </p:spTree>
    <p:extLst>
      <p:ext uri="{BB962C8B-B14F-4D97-AF65-F5344CB8AC3E}">
        <p14:creationId xmlns:p14="http://schemas.microsoft.com/office/powerpoint/2010/main" val="7530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a:extLst>
              <a:ext uri="{FF2B5EF4-FFF2-40B4-BE49-F238E27FC236}">
                <a16:creationId xmlns:a16="http://schemas.microsoft.com/office/drawing/2014/main" id="{F6362BDB-5F54-86A3-BF95-F8644EEA8B67}"/>
              </a:ext>
            </a:extLst>
          </p:cNvPr>
          <p:cNvSpPr txBox="1"/>
          <p:nvPr/>
        </p:nvSpPr>
        <p:spPr>
          <a:xfrm>
            <a:off x="2191265" y="656173"/>
            <a:ext cx="7809470" cy="984885"/>
          </a:xfrm>
          <a:prstGeom prst="rect">
            <a:avLst/>
          </a:prstGeom>
          <a:noFill/>
        </p:spPr>
        <p:txBody>
          <a:bodyPr wrap="square" lIns="91440" tIns="45720" rIns="91440" bIns="45720" rtlCol="0" anchor="t">
            <a:spAutoFit/>
          </a:bodyPr>
          <a:lstStyle/>
          <a:p>
            <a:pPr marL="0" indent="0" algn="ctr">
              <a:buNone/>
            </a:pPr>
            <a:r>
              <a:rPr lang="zh-TW" altLang="zh-TW" sz="4000" b="1">
                <a:latin typeface="Microsoft JhengHei"/>
                <a:ea typeface="Microsoft JhengHei"/>
              </a:rPr>
              <a:t>專題介紹</a:t>
            </a:r>
            <a:r>
              <a:rPr lang="en-US" altLang="zh-TW" sz="4000" b="1">
                <a:latin typeface="Microsoft JhengHei"/>
                <a:ea typeface="Microsoft JhengHei"/>
              </a:rPr>
              <a:t>-</a:t>
            </a:r>
            <a:r>
              <a:rPr lang="en-US" altLang="zh-TW" sz="4000" b="1" err="1">
                <a:latin typeface="Microsoft JhengHei"/>
                <a:ea typeface="Microsoft JhengHei"/>
              </a:rPr>
              <a:t>軟體硬體設備資訊</a:t>
            </a:r>
            <a:endParaRPr lang="zh-TW" altLang="en-US"/>
          </a:p>
          <a:p>
            <a:endParaRPr lang="zh-TW" altLang="en-US"/>
          </a:p>
        </p:txBody>
      </p:sp>
      <p:pic>
        <p:nvPicPr>
          <p:cNvPr id="5" name="內容版面配置區 4" descr="一張含有 室內 的圖片&#10;&#10;自動產生的描述">
            <a:extLst>
              <a:ext uri="{FF2B5EF4-FFF2-40B4-BE49-F238E27FC236}">
                <a16:creationId xmlns:a16="http://schemas.microsoft.com/office/drawing/2014/main" id="{75E2736D-7A0A-B26C-9F7D-E4B75DE43A04}"/>
              </a:ext>
            </a:extLst>
          </p:cNvPr>
          <p:cNvPicPr>
            <a:picLocks noGrp="1" noChangeAspect="1"/>
          </p:cNvPicPr>
          <p:nvPr>
            <p:ph idx="1"/>
          </p:nvPr>
        </p:nvPicPr>
        <p:blipFill>
          <a:blip r:embed="rId2"/>
          <a:stretch>
            <a:fillRect/>
          </a:stretch>
        </p:blipFill>
        <p:spPr>
          <a:xfrm>
            <a:off x="7034962" y="1803618"/>
            <a:ext cx="2691948" cy="3589264"/>
          </a:xfrm>
        </p:spPr>
      </p:pic>
      <p:pic>
        <p:nvPicPr>
          <p:cNvPr id="8" name="圖片 5" descr="一張含有 剪刀, 室內 的圖片&#10;&#10;自動產生的描述">
            <a:extLst>
              <a:ext uri="{FF2B5EF4-FFF2-40B4-BE49-F238E27FC236}">
                <a16:creationId xmlns:a16="http://schemas.microsoft.com/office/drawing/2014/main" id="{0FC4A6E8-8415-E543-0B2C-E4430C5EC4CB}"/>
              </a:ext>
            </a:extLst>
          </p:cNvPr>
          <p:cNvPicPr>
            <a:picLocks noChangeAspect="1"/>
          </p:cNvPicPr>
          <p:nvPr/>
        </p:nvPicPr>
        <p:blipFill>
          <a:blip r:embed="rId3"/>
          <a:stretch>
            <a:fillRect/>
          </a:stretch>
        </p:blipFill>
        <p:spPr>
          <a:xfrm>
            <a:off x="2465090" y="1796918"/>
            <a:ext cx="2684926" cy="3589283"/>
          </a:xfrm>
          <a:prstGeom prst="rect">
            <a:avLst/>
          </a:prstGeom>
        </p:spPr>
      </p:pic>
      <p:sp>
        <p:nvSpPr>
          <p:cNvPr id="9" name="標題 1">
            <a:extLst>
              <a:ext uri="{FF2B5EF4-FFF2-40B4-BE49-F238E27FC236}">
                <a16:creationId xmlns:a16="http://schemas.microsoft.com/office/drawing/2014/main" id="{5D1A2DB6-DCA3-DB4B-83EA-B04FCD0682C7}"/>
              </a:ext>
            </a:extLst>
          </p:cNvPr>
          <p:cNvSpPr>
            <a:spLocks noGrp="1"/>
          </p:cNvSpPr>
          <p:nvPr>
            <p:ph type="title"/>
          </p:nvPr>
        </p:nvSpPr>
        <p:spPr>
          <a:xfrm>
            <a:off x="3256280" y="5796216"/>
            <a:ext cx="5450840" cy="837981"/>
          </a:xfrm>
        </p:spPr>
        <p:txBody>
          <a:bodyPr>
            <a:normAutofit/>
          </a:bodyPr>
          <a:lstStyle/>
          <a:p>
            <a:pPr algn="ctr"/>
            <a:r>
              <a:rPr lang="zh-TW" sz="2800">
                <a:latin typeface="微軟正黑體" panose="020B0604030504040204" pitchFamily="34" charset="-120"/>
                <a:ea typeface="微軟正黑體" panose="020B0604030504040204" pitchFamily="34" charset="-120"/>
                <a:cs typeface="Calibri"/>
              </a:rPr>
              <a:t>溫控繼電器加熱模組</a:t>
            </a:r>
            <a:r>
              <a:rPr lang="zh-TW" altLang="en-US" sz="2800">
                <a:latin typeface="微軟正黑體" panose="020B0604030504040204" pitchFamily="34" charset="-120"/>
                <a:ea typeface="微軟正黑體" panose="020B0604030504040204" pitchFamily="34" charset="-120"/>
                <a:cs typeface="Calibri"/>
              </a:rPr>
              <a:t>外接器材</a:t>
            </a:r>
            <a:endParaRPr lang="zh-TW" sz="280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36664129"/>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39708fb-eb54-4d0f-aca4-1c1138a4052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文件" ma:contentTypeID="0x010100AD960E763FD4E74C8A15079204CA256C" ma:contentTypeVersion="12" ma:contentTypeDescription="建立新的文件。" ma:contentTypeScope="" ma:versionID="a57a960527360d1a5144ec44df5a744c">
  <xsd:schema xmlns:xsd="http://www.w3.org/2001/XMLSchema" xmlns:xs="http://www.w3.org/2001/XMLSchema" xmlns:p="http://schemas.microsoft.com/office/2006/metadata/properties" xmlns:ns3="939708fb-eb54-4d0f-aca4-1c1138a40526" xmlns:ns4="30259343-ec78-43fb-85fc-302493c4aa23" targetNamespace="http://schemas.microsoft.com/office/2006/metadata/properties" ma:root="true" ma:fieldsID="e19dab27cfab9a68ac0ca5432d1de792" ns3:_="" ns4:_="">
    <xsd:import namespace="939708fb-eb54-4d0f-aca4-1c1138a40526"/>
    <xsd:import namespace="30259343-ec78-43fb-85fc-302493c4aa2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9708fb-eb54-4d0f-aca4-1c1138a405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0259343-ec78-43fb-85fc-302493c4aa23" elementFormDefault="qualified">
    <xsd:import namespace="http://schemas.microsoft.com/office/2006/documentManagement/types"/>
    <xsd:import namespace="http://schemas.microsoft.com/office/infopath/2007/PartnerControls"/>
    <xsd:element name="SharedWithUsers" ma:index="10"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用詳細資料" ma:internalName="SharedWithDetails" ma:readOnly="true">
      <xsd:simpleType>
        <xsd:restriction base="dms:Note">
          <xsd:maxLength value="255"/>
        </xsd:restriction>
      </xsd:simpleType>
    </xsd:element>
    <xsd:element name="SharingHintHash" ma:index="12" nillable="true" ma:displayName="共用提示雜湊"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661BB25-A82F-4E4E-854C-1D247935EF77}">
  <ds:schemaRefs>
    <ds:schemaRef ds:uri="http://schemas.microsoft.com/sharepoint/v3/contenttype/forms"/>
  </ds:schemaRefs>
</ds:datastoreItem>
</file>

<file path=customXml/itemProps2.xml><?xml version="1.0" encoding="utf-8"?>
<ds:datastoreItem xmlns:ds="http://schemas.openxmlformats.org/officeDocument/2006/customXml" ds:itemID="{B05D6471-1D33-45D8-9AB4-B1932C03780D}">
  <ds:schemaRefs>
    <ds:schemaRef ds:uri="http://purl.org/dc/dcmitype/"/>
    <ds:schemaRef ds:uri="http://purl.org/dc/elements/1.1/"/>
    <ds:schemaRef ds:uri="http://schemas.microsoft.com/office/2006/metadata/properties"/>
    <ds:schemaRef ds:uri="939708fb-eb54-4d0f-aca4-1c1138a40526"/>
    <ds:schemaRef ds:uri="http://www.w3.org/XML/1998/namespace"/>
    <ds:schemaRef ds:uri="http://schemas.openxmlformats.org/package/2006/metadata/core-properties"/>
    <ds:schemaRef ds:uri="http://schemas.microsoft.com/office/2006/documentManagement/types"/>
    <ds:schemaRef ds:uri="http://purl.org/dc/terms/"/>
    <ds:schemaRef ds:uri="30259343-ec78-43fb-85fc-302493c4aa23"/>
    <ds:schemaRef ds:uri="http://schemas.microsoft.com/office/infopath/2007/PartnerControls"/>
  </ds:schemaRefs>
</ds:datastoreItem>
</file>

<file path=customXml/itemProps3.xml><?xml version="1.0" encoding="utf-8"?>
<ds:datastoreItem xmlns:ds="http://schemas.openxmlformats.org/officeDocument/2006/customXml" ds:itemID="{9032938C-78DC-4AE0-8578-D89A5315DAE9}">
  <ds:schemaRefs>
    <ds:schemaRef ds:uri="http://schemas.microsoft.com/office/2006/metadata/contentType"/>
    <ds:schemaRef ds:uri="http://schemas.microsoft.com/office/2006/metadata/properties/metaAttributes"/>
    <ds:schemaRef ds:uri="http://www.w3.org/2000/xmlns/"/>
    <ds:schemaRef ds:uri="http://www.w3.org/2001/XMLSchema"/>
    <ds:schemaRef ds:uri="939708fb-eb54-4d0f-aca4-1c1138a40526"/>
    <ds:schemaRef ds:uri="30259343-ec78-43fb-85fc-302493c4aa23"/>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691</TotalTime>
  <Words>1894</Words>
  <Application>Microsoft Office PowerPoint</Application>
  <PresentationFormat>寬螢幕</PresentationFormat>
  <Paragraphs>181</Paragraphs>
  <Slides>24</Slides>
  <Notes>10</Notes>
  <HiddenSlides>0</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24</vt:i4>
      </vt:variant>
    </vt:vector>
  </HeadingPairs>
  <TitlesOfParts>
    <vt:vector size="37" baseType="lpstr">
      <vt:lpstr>Microsoft JhengHei</vt:lpstr>
      <vt:lpstr>Microsoft JhengHei</vt:lpstr>
      <vt:lpstr>Montserrat Bold</vt:lpstr>
      <vt:lpstr>Now</vt:lpstr>
      <vt:lpstr>微軟正黑體 Light</vt:lpstr>
      <vt:lpstr>Arial</vt:lpstr>
      <vt:lpstr>Calibri</vt:lpstr>
      <vt:lpstr>Calibri Light</vt:lpstr>
      <vt:lpstr>Segoe UI</vt:lpstr>
      <vt:lpstr>Times New Roman</vt:lpstr>
      <vt:lpstr>Verdana</vt:lpstr>
      <vt:lpstr>Office 佈景主題</vt:lpstr>
      <vt:lpstr>Office Theme</vt:lpstr>
      <vt:lpstr>綠能養殖系統</vt:lpstr>
      <vt:lpstr>目錄</vt:lpstr>
      <vt:lpstr>漁電共生</vt:lpstr>
      <vt:lpstr>漁電共生帶來的好處</vt:lpstr>
      <vt:lpstr>動機</vt:lpstr>
      <vt:lpstr>目的</vt:lpstr>
      <vt:lpstr>執行方法</vt:lpstr>
      <vt:lpstr>舊有水循環設備</vt:lpstr>
      <vt:lpstr>溫控繼電器加熱模組外接器材</vt:lpstr>
      <vt:lpstr>繼電器</vt:lpstr>
      <vt:lpstr>溫控與培菌模組</vt:lpstr>
      <vt:lpstr>PowerPoint 簡報</vt:lpstr>
      <vt:lpstr>程式碼</vt:lpstr>
      <vt:lpstr>PowerPoint 簡報</vt:lpstr>
      <vt:lpstr>PowerPoint 簡報</vt:lpstr>
      <vt:lpstr>PowerPoint 簡報</vt:lpstr>
      <vt:lpstr>PowerPoint 簡報</vt:lpstr>
      <vt:lpstr>PowerPoint 簡報</vt:lpstr>
      <vt:lpstr>PowerPoint 簡報</vt:lpstr>
      <vt:lpstr>PowerPoint 簡報</vt:lpstr>
      <vt:lpstr>目標與願景</vt:lpstr>
      <vt:lpstr>PowerPoint 簡報</vt:lpstr>
      <vt:lpstr>專案實作分工說明及自我評分</vt:lpstr>
      <vt:lpstr>謝謝大家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蔡鎮彥</dc:creator>
  <cp:lastModifiedBy>蔡鎮彥</cp:lastModifiedBy>
  <cp:revision>125</cp:revision>
  <dcterms:created xsi:type="dcterms:W3CDTF">2023-04-29T02:03:24Z</dcterms:created>
  <dcterms:modified xsi:type="dcterms:W3CDTF">2023-12-08T06:06:11Z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0x010100AD960E763FD4E74C8A15079204CA256C</vt:lpwstr>
  </property>
</Properties>
</file>